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notesMasters/notesMaster1.xml" ContentType="application/vnd.openxmlformats-officedocument.presentationml.notesMaster+xml"/>
  <Override PartName="/ppt/notesMasters/_rels/notes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_rels/notesSlide9.xml.rels" ContentType="application/vnd.openxmlformats-package.relationships+xml"/>
  <Override PartName="/ppt/notesSlides/_rels/notesSlide1.xml.rels" ContentType="application/vnd.openxmlformats-package.relationships+xml"/>
  <Override PartName="/ppt/notesSlides/_rels/notesSlide2.xml.rels" ContentType="application/vnd.openxmlformats-package.relationships+xml"/>
  <Override PartName="/ppt/notesSlides/_rels/notesSlide3.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6.xml.rels" ContentType="application/vnd.openxmlformats-package.relationships+xml"/>
  <Override PartName="/ppt/notesSlides/_rels/notesSlide7.xml.rels" ContentType="application/vnd.openxmlformats-package.relationships+xml"/>
  <Override PartName="/ppt/notesSlides/_rels/notesSlide8.xml.rels" ContentType="application/vnd.openxmlformats-package.relationships+xml"/>
  <Override PartName="/ppt/notesSlides/_rels/notesSlide10.xml.rels" ContentType="application/vnd.openxmlformats-package.relationships+xml"/>
  <Override PartName="/ppt/notesSlides/_rels/notesSlide11.xml.rels" ContentType="application/vnd.openxmlformats-package.relationships+xml"/>
  <Override PartName="/ppt/notesSlides/_rels/notesSlide12.xml.rels" ContentType="application/vnd.openxmlformats-package.relationships+xml"/>
  <Override PartName="/ppt/notesSlides/_rels/notesSlide13.xml.rels" ContentType="application/vnd.openxmlformats-package.relationships+xml"/>
  <Override PartName="/ppt/notesSlides/_rels/notesSlide14.xml.rels" ContentType="application/vnd.openxmlformats-package.relationships+xml"/>
  <Override PartName="/ppt/notesSlides/_rels/notesSlide15.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3.png" ContentType="image/png"/>
  <Override PartName="/ppt/media/image28.png" ContentType="image/png"/>
  <Override PartName="/ppt/media/image1.jpeg" ContentType="image/jpeg"/>
  <Override PartName="/ppt/media/image8.png" ContentType="image/png"/>
  <Override PartName="/ppt/media/image7.wmf" ContentType="image/x-wmf"/>
  <Override PartName="/ppt/media/image2.jpeg" ContentType="image/jpeg"/>
  <Override PartName="/ppt/media/image4.png" ContentType="image/png"/>
  <Override PartName="/ppt/media/image6.wmf" ContentType="image/x-wmf"/>
  <Override PartName="/ppt/media/image5.jpeg" ContentType="image/jpeg"/>
  <Override PartName="/ppt/media/image9.png" ContentType="image/png"/>
  <Override PartName="/ppt/media/image11.wmf" ContentType="image/x-wmf"/>
  <Override PartName="/ppt/media/image10.jpeg" ContentType="image/jpeg"/>
  <Override PartName="/ppt/media/image12.wmf" ContentType="image/x-wmf"/>
  <Override PartName="/ppt/media/image13.png" ContentType="image/png"/>
  <Override PartName="/ppt/media/image14.png" ContentType="image/png"/>
  <Override PartName="/ppt/media/image15.jpeg" ContentType="image/jpeg"/>
  <Override PartName="/ppt/media/image16.wmf" ContentType="image/x-wmf"/>
  <Override PartName="/ppt/media/image17.wmf" ContentType="image/x-wmf"/>
  <Override PartName="/ppt/media/image18.png" ContentType="image/png"/>
  <Override PartName="/ppt/media/image19.png" ContentType="image/png"/>
  <Override PartName="/ppt/media/image20.png" ContentType="image/png"/>
  <Override PartName="/ppt/media/image21.png" ContentType="image/png"/>
  <Override PartName="/ppt/media/image22.png" ContentType="image/png"/>
  <Override PartName="/ppt/media/image23.png" ContentType="image/png"/>
  <Override PartName="/ppt/media/image24.png" ContentType="image/png"/>
  <Override PartName="/ppt/media/image25.png" ContentType="image/png"/>
  <Override PartName="/ppt/media/image26.png" ContentType="image/png"/>
  <Override PartName="/ppt/media/image27.png" ContentType="image/png"/>
  <Override PartName="/ppt/media/image29.png" ContentType="image/png"/>
  <Override PartName="/ppt/media/image30.png" ContentType="image/png"/>
  <Override PartName="/ppt/media/image31.png" ContentType="image/png"/>
  <Override PartName="/ppt/media/image32.png" ContentType="image/png"/>
  <Override PartName="/ppt/media/image33.png" ContentType="image/png"/>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37.xml" ContentType="application/vnd.openxmlformats-officedocument.presentationml.slideLayout+xml"/>
  <Override PartName="/ppt/slideLayouts/slideLayout7.xml" ContentType="application/vnd.openxmlformats-officedocument.presentationml.slideLayout+xml"/>
  <Override PartName="/ppt/slideLayouts/slideLayout38.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39.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_rels/presentation.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 id="214748368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x="9144000" cy="6858000"/>
  <p:notesSz cx="6797675" cy="9926637"/>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
</Relationships>
</file>

<file path=ppt/notesMasters/_rels/notesMaster1.xml.rels><?xml version="1.0" encoding="UTF-8"?>
<Relationships xmlns="http://schemas.openxmlformats.org/package/2006/relationships"><Relationship Id="rId1" Type="http://schemas.openxmlformats.org/officeDocument/2006/relationships/theme" Target="../theme/theme5.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8" name="PlaceHolder 1"/>
          <p:cNvSpPr>
            <a:spLocks noGrp="1"/>
          </p:cNvSpPr>
          <p:nvPr>
            <p:ph type="body"/>
          </p:nvPr>
        </p:nvSpPr>
        <p:spPr>
          <a:xfrm>
            <a:off x="756000" y="5078520"/>
            <a:ext cx="6047640" cy="4811040"/>
          </a:xfrm>
          <a:prstGeom prst="rect">
            <a:avLst/>
          </a:prstGeom>
        </p:spPr>
        <p:txBody>
          <a:bodyPr lIns="0" rIns="0" tIns="0" bIns="0"/>
          <a:p>
            <a:r>
              <a:rPr lang="fr-FR" sz="2000" spc="-1">
                <a:latin typeface="Arial"/>
              </a:rPr>
              <a:t>Cliquez pour modifier le format des notes</a:t>
            </a:r>
            <a:endParaRPr/>
          </a:p>
        </p:txBody>
      </p:sp>
      <p:sp>
        <p:nvSpPr>
          <p:cNvPr id="169" name="PlaceHolder 2"/>
          <p:cNvSpPr>
            <a:spLocks noGrp="1"/>
          </p:cNvSpPr>
          <p:nvPr>
            <p:ph type="hdr"/>
          </p:nvPr>
        </p:nvSpPr>
        <p:spPr>
          <a:xfrm>
            <a:off x="0" y="0"/>
            <a:ext cx="3280680" cy="534240"/>
          </a:xfrm>
          <a:prstGeom prst="rect">
            <a:avLst/>
          </a:prstGeom>
        </p:spPr>
        <p:txBody>
          <a:bodyPr lIns="0" rIns="0" tIns="0" bIns="0"/>
          <a:p>
            <a:r>
              <a:rPr lang="fr-FR" sz="1400" spc="-1">
                <a:latin typeface="Times New Roman"/>
              </a:rPr>
              <a:t>&lt;en-tête&gt;</a:t>
            </a:r>
            <a:endParaRPr/>
          </a:p>
        </p:txBody>
      </p:sp>
      <p:sp>
        <p:nvSpPr>
          <p:cNvPr id="170" name="PlaceHolder 3"/>
          <p:cNvSpPr>
            <a:spLocks noGrp="1"/>
          </p:cNvSpPr>
          <p:nvPr>
            <p:ph type="dt"/>
          </p:nvPr>
        </p:nvSpPr>
        <p:spPr>
          <a:xfrm>
            <a:off x="4278960" y="0"/>
            <a:ext cx="3280680" cy="534240"/>
          </a:xfrm>
          <a:prstGeom prst="rect">
            <a:avLst/>
          </a:prstGeom>
        </p:spPr>
        <p:txBody>
          <a:bodyPr lIns="0" rIns="0" tIns="0" bIns="0"/>
          <a:p>
            <a:pPr algn="r"/>
            <a:r>
              <a:rPr lang="fr-FR" sz="1400" spc="-1">
                <a:latin typeface="Times New Roman"/>
              </a:rPr>
              <a:t>&lt;date/heure&gt;</a:t>
            </a:r>
            <a:endParaRPr/>
          </a:p>
        </p:txBody>
      </p:sp>
      <p:sp>
        <p:nvSpPr>
          <p:cNvPr id="171" name="PlaceHolder 4"/>
          <p:cNvSpPr>
            <a:spLocks noGrp="1"/>
          </p:cNvSpPr>
          <p:nvPr>
            <p:ph type="ftr"/>
          </p:nvPr>
        </p:nvSpPr>
        <p:spPr>
          <a:xfrm>
            <a:off x="0" y="10157400"/>
            <a:ext cx="3280680" cy="534240"/>
          </a:xfrm>
          <a:prstGeom prst="rect">
            <a:avLst/>
          </a:prstGeom>
        </p:spPr>
        <p:txBody>
          <a:bodyPr lIns="0" rIns="0" tIns="0" bIns="0" anchor="b"/>
          <a:p>
            <a:r>
              <a:rPr lang="fr-FR" sz="1400" spc="-1">
                <a:latin typeface="Times New Roman"/>
              </a:rPr>
              <a:t>&lt;pied de page&gt;</a:t>
            </a:r>
            <a:endParaRPr/>
          </a:p>
        </p:txBody>
      </p:sp>
      <p:sp>
        <p:nvSpPr>
          <p:cNvPr id="172" name="PlaceHolder 5"/>
          <p:cNvSpPr>
            <a:spLocks noGrp="1"/>
          </p:cNvSpPr>
          <p:nvPr>
            <p:ph type="sldNum"/>
          </p:nvPr>
        </p:nvSpPr>
        <p:spPr>
          <a:xfrm>
            <a:off x="4278960" y="10157400"/>
            <a:ext cx="3280680" cy="534240"/>
          </a:xfrm>
          <a:prstGeom prst="rect">
            <a:avLst/>
          </a:prstGeom>
        </p:spPr>
        <p:txBody>
          <a:bodyPr lIns="0" rIns="0" tIns="0" bIns="0" anchor="b"/>
          <a:p>
            <a:pPr algn="r"/>
            <a:fld id="{8BCA5712-9391-4788-82C9-2F1424A9E220}" type="slidenum">
              <a:rPr lang="fr-FR" sz="1400" spc="-1">
                <a:latin typeface="Times New Roman"/>
              </a:rPr>
              <a:t>&lt;numéro&gt;</a:t>
            </a:fld>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1" name="PlaceHolder 1"/>
          <p:cNvSpPr>
            <a:spLocks noGrp="1"/>
          </p:cNvSpPr>
          <p:nvPr>
            <p:ph type="body"/>
          </p:nvPr>
        </p:nvSpPr>
        <p:spPr>
          <a:xfrm>
            <a:off x="679320" y="4714920"/>
            <a:ext cx="5438160" cy="4466520"/>
          </a:xfrm>
          <a:prstGeom prst="rect">
            <a:avLst/>
          </a:prstGeom>
        </p:spPr>
        <p:txBody>
          <a:bodyPr lIns="0" rIns="0" tIns="0" bIns="0"/>
          <a:p>
            <a:endParaRPr/>
          </a:p>
        </p:txBody>
      </p:sp>
      <p:sp>
        <p:nvSpPr>
          <p:cNvPr id="262"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1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9" name="PlaceHolder 1"/>
          <p:cNvSpPr>
            <a:spLocks noGrp="1"/>
          </p:cNvSpPr>
          <p:nvPr>
            <p:ph type="body"/>
          </p:nvPr>
        </p:nvSpPr>
        <p:spPr>
          <a:xfrm>
            <a:off x="679320" y="4714920"/>
            <a:ext cx="5438160" cy="4466520"/>
          </a:xfrm>
          <a:prstGeom prst="rect">
            <a:avLst/>
          </a:prstGeom>
        </p:spPr>
        <p:txBody>
          <a:bodyPr lIns="0" rIns="0" tIns="0" bIns="0"/>
          <a:p>
            <a:pPr marL="216000" indent="-216000">
              <a:lnSpc>
                <a:spcPct val="100000"/>
              </a:lnSpc>
            </a:pPr>
            <a:r>
              <a:rPr lang="fr-FR" sz="2000" spc="-1" strike="noStrike">
                <a:uFill>
                  <a:solidFill>
                    <a:srgbClr val="ffffff"/>
                  </a:solidFill>
                </a:uFill>
                <a:latin typeface="Arial"/>
              </a:rPr>
              <a:t>Les enseignements de complément sont détaillés plus loin.</a:t>
            </a:r>
            <a:endParaRPr/>
          </a:p>
        </p:txBody>
      </p:sp>
      <p:sp>
        <p:nvSpPr>
          <p:cNvPr id="280"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1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1" name="PlaceHolder 1"/>
          <p:cNvSpPr>
            <a:spLocks noGrp="1"/>
          </p:cNvSpPr>
          <p:nvPr>
            <p:ph type="body"/>
          </p:nvPr>
        </p:nvSpPr>
        <p:spPr>
          <a:xfrm>
            <a:off x="679320" y="4714920"/>
            <a:ext cx="5438160" cy="4466520"/>
          </a:xfrm>
          <a:prstGeom prst="rect">
            <a:avLst/>
          </a:prstGeom>
        </p:spPr>
        <p:txBody>
          <a:bodyPr lIns="0" rIns="0" tIns="0" bIns="0"/>
          <a:p>
            <a:r>
              <a:rPr lang="fr-FR" sz="2000" spc="-1" strike="noStrike">
                <a:uFill>
                  <a:solidFill>
                    <a:srgbClr val="ffffff"/>
                  </a:solidFill>
                </a:uFill>
                <a:latin typeface="Arial"/>
              </a:rPr>
              <a:t>La dotation se calcule en multipliant 2h45 par le nombre de divisions, mais elle est globalisée : la répartition de ces moyens doit se faire de façon équitable par niveau, et pas forcément à l’identique pour toutes les classes.</a:t>
            </a:r>
            <a:endParaRPr/>
          </a:p>
          <a:p>
            <a:r>
              <a:rPr lang="fr-FR" sz="2000" spc="-1" strike="noStrike">
                <a:uFill>
                  <a:solidFill>
                    <a:srgbClr val="ffffff"/>
                  </a:solidFill>
                </a:uFill>
                <a:latin typeface="Arial"/>
              </a:rPr>
              <a:t>Cette dotation servira également à financer les enseignements de complément : latin, grec, langue régionale (quand ce n’est pas la LV2) en cycle 4, DP en 3</a:t>
            </a:r>
            <a:r>
              <a:rPr lang="fr-FR" sz="2000" spc="-1" strike="noStrike" baseline="30000">
                <a:uFill>
                  <a:solidFill>
                    <a:srgbClr val="ffffff"/>
                  </a:solidFill>
                </a:uFill>
                <a:latin typeface="Arial"/>
              </a:rPr>
              <a:t>e</a:t>
            </a:r>
            <a:r>
              <a:rPr lang="fr-FR" sz="2000" spc="-1" strike="noStrike">
                <a:uFill>
                  <a:solidFill>
                    <a:srgbClr val="ffffff"/>
                  </a:solidFill>
                </a:uFill>
                <a:latin typeface="Arial"/>
              </a:rPr>
              <a:t> prépa-pro et SEGPA, avec une dotation spécifique pour la DP3.</a:t>
            </a:r>
            <a:endParaRPr/>
          </a:p>
          <a:p>
            <a:r>
              <a:rPr lang="fr-FR" sz="2000" spc="-1" strike="noStrike">
                <a:uFill>
                  <a:solidFill>
                    <a:srgbClr val="ffffff"/>
                  </a:solidFill>
                </a:uFill>
                <a:latin typeface="Arial"/>
              </a:rPr>
              <a:t>D’autres enseignements pourront éventuellement être proposés, sur la base du volontariat : bilangues en 6</a:t>
            </a:r>
            <a:r>
              <a:rPr lang="fr-FR" sz="2000" spc="-1" strike="noStrike" baseline="30000">
                <a:uFill>
                  <a:solidFill>
                    <a:srgbClr val="ffffff"/>
                  </a:solidFill>
                </a:uFill>
                <a:latin typeface="Arial"/>
              </a:rPr>
              <a:t>e</a:t>
            </a:r>
            <a:r>
              <a:rPr lang="fr-FR" sz="2000" spc="-1" strike="noStrike">
                <a:uFill>
                  <a:solidFill>
                    <a:srgbClr val="ffffff"/>
                  </a:solidFill>
                </a:uFill>
                <a:latin typeface="Arial"/>
              </a:rPr>
              <a:t>, initiation aux langues régionales en 6</a:t>
            </a:r>
            <a:r>
              <a:rPr lang="fr-FR" sz="2000" spc="-1" strike="noStrike" baseline="30000">
                <a:uFill>
                  <a:solidFill>
                    <a:srgbClr val="ffffff"/>
                  </a:solidFill>
                </a:uFill>
                <a:latin typeface="Arial"/>
              </a:rPr>
              <a:t>e</a:t>
            </a:r>
            <a:r>
              <a:rPr lang="fr-FR" sz="2000" spc="-1" strike="noStrike">
                <a:uFill>
                  <a:solidFill>
                    <a:srgbClr val="ffffff"/>
                  </a:solidFill>
                </a:uFill>
                <a:latin typeface="Arial"/>
              </a:rPr>
              <a:t>, sections internationales, sections sportives etc. Ils devront faire l’objet de dotations spécifiques.</a:t>
            </a:r>
            <a:endParaRPr/>
          </a:p>
        </p:txBody>
      </p:sp>
      <p:sp>
        <p:nvSpPr>
          <p:cNvPr id="282"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1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3" name="PlaceHolder 1"/>
          <p:cNvSpPr>
            <a:spLocks noGrp="1"/>
          </p:cNvSpPr>
          <p:nvPr>
            <p:ph type="body"/>
          </p:nvPr>
        </p:nvSpPr>
        <p:spPr>
          <a:xfrm>
            <a:off x="679320" y="4714920"/>
            <a:ext cx="5438160" cy="4466520"/>
          </a:xfrm>
          <a:prstGeom prst="rect">
            <a:avLst/>
          </a:prstGeom>
        </p:spPr>
        <p:txBody>
          <a:bodyPr lIns="0" rIns="0" tIns="0" bIns="0"/>
          <a:p>
            <a:r>
              <a:rPr lang="fr-FR" sz="2000" spc="-1" strike="noStrike">
                <a:uFill>
                  <a:solidFill>
                    <a:srgbClr val="ffffff"/>
                  </a:solidFill>
                </a:uFill>
                <a:latin typeface="Arial"/>
              </a:rPr>
              <a:t>L’objectif de l’accompagnement n’est pas de supprimer les difficultés auxquelles les élèves seront de toute façon confrontés, mais de les préparer à les affronter. C’est aussi en favorisant le travail en équipe (pédagogique comme éducative) et les relations avec les parents que des obstacles « artificiels » pourront être éliminés : par exemple des présentations en apparence divergentes d’une même notion, des oppositions voire des affrontements dus à une méconnaissance des objectifs de l’école.</a:t>
            </a:r>
            <a:endParaRPr/>
          </a:p>
        </p:txBody>
      </p:sp>
      <p:sp>
        <p:nvSpPr>
          <p:cNvPr id="284"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1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5" name="PlaceHolder 1"/>
          <p:cNvSpPr>
            <a:spLocks noGrp="1"/>
          </p:cNvSpPr>
          <p:nvPr>
            <p:ph type="body"/>
          </p:nvPr>
        </p:nvSpPr>
        <p:spPr>
          <a:xfrm>
            <a:off x="679320" y="4714920"/>
            <a:ext cx="5438160" cy="4466520"/>
          </a:xfrm>
          <a:prstGeom prst="rect">
            <a:avLst/>
          </a:prstGeom>
        </p:spPr>
        <p:txBody>
          <a:bodyPr lIns="0" rIns="0" tIns="0" bIns="0"/>
          <a:p>
            <a:r>
              <a:rPr lang="fr-FR" sz="2000" spc="-1" strike="noStrike">
                <a:uFill>
                  <a:solidFill>
                    <a:srgbClr val="ffffff"/>
                  </a:solidFill>
                </a:uFill>
                <a:latin typeface="Arial"/>
              </a:rPr>
              <a:t>Les réalisations concrètes sont de tout type : objets, expositions, représentations, programmes informatiques, blogs... Il faut avant tout les comprendre comme une mise en activité des élèves.</a:t>
            </a:r>
            <a:endParaRPr/>
          </a:p>
        </p:txBody>
      </p:sp>
      <p:sp>
        <p:nvSpPr>
          <p:cNvPr id="286"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1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7" name="PlaceHolder 1"/>
          <p:cNvSpPr>
            <a:spLocks noGrp="1"/>
          </p:cNvSpPr>
          <p:nvPr>
            <p:ph type="body"/>
          </p:nvPr>
        </p:nvSpPr>
        <p:spPr>
          <a:xfrm>
            <a:off x="679320" y="4714920"/>
            <a:ext cx="5438160" cy="4466520"/>
          </a:xfrm>
          <a:prstGeom prst="rect">
            <a:avLst/>
          </a:prstGeom>
        </p:spPr>
        <p:txBody>
          <a:bodyPr lIns="0" rIns="0" tIns="0" bIns="0"/>
          <a:p>
            <a:r>
              <a:rPr lang="fr-FR" sz="2000" spc="-1" strike="noStrike">
                <a:uFill>
                  <a:solidFill>
                    <a:srgbClr val="ffffff"/>
                  </a:solidFill>
                </a:uFill>
                <a:latin typeface="Arial"/>
              </a:rPr>
              <a:t>Les thématiques ne sont pas des intitulés d’EPI : « Création d’une pièce de théâtre historique » et « Influence réciproque des arts et de la technologie dans l’architecture contemporaine » portent tous deux sur la thématique « Culture et création artistiques ». Le deuxième EPI peut aussi porter sur « Sciences, technologie et société » : c’est son contenu détaillé qui déterminera dans quelle thématique il sera classé.</a:t>
            </a:r>
            <a:endParaRPr/>
          </a:p>
          <a:p>
            <a:pPr marL="216000" indent="-216000">
              <a:lnSpc>
                <a:spcPct val="100000"/>
              </a:lnSpc>
            </a:pPr>
            <a:r>
              <a:rPr lang="fr-FR" sz="2000" spc="-1" strike="noStrike">
                <a:uFill>
                  <a:solidFill>
                    <a:srgbClr val="ffffff"/>
                  </a:solidFill>
                </a:uFill>
                <a:latin typeface="Arial"/>
              </a:rPr>
              <a:t>Chaque année, au moins deux thématiques différentes doivent être abordées par l’élève, et au terme du cycle 4 il devra avoir abordé au moins 6 thématiques.</a:t>
            </a:r>
            <a:endParaRPr/>
          </a:p>
          <a:p>
            <a:pPr marL="216000" indent="-216000">
              <a:lnSpc>
                <a:spcPct val="100000"/>
              </a:lnSpc>
            </a:pPr>
            <a:endParaRPr/>
          </a:p>
        </p:txBody>
      </p:sp>
      <p:sp>
        <p:nvSpPr>
          <p:cNvPr id="288"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1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9" name="PlaceHolder 1"/>
          <p:cNvSpPr>
            <a:spLocks noGrp="1"/>
          </p:cNvSpPr>
          <p:nvPr>
            <p:ph type="body"/>
          </p:nvPr>
        </p:nvSpPr>
        <p:spPr>
          <a:xfrm>
            <a:off x="679320" y="4714920"/>
            <a:ext cx="5438160" cy="4466520"/>
          </a:xfrm>
          <a:prstGeom prst="rect">
            <a:avLst/>
          </a:prstGeom>
        </p:spPr>
        <p:txBody>
          <a:bodyPr lIns="0" rIns="0" tIns="0" bIns="0"/>
          <a:p>
            <a:r>
              <a:rPr lang="fr-FR" sz="2000" spc="-1" strike="noStrike">
                <a:uFill>
                  <a:solidFill>
                    <a:srgbClr val="ffffff"/>
                  </a:solidFill>
                </a:uFill>
                <a:latin typeface="Arial"/>
              </a:rPr>
              <a:t>Les parcours sont la trace de ce que l’élève a appris et accompli pendant sa scolarité. L’application Folios permet aux élèves de compiler les éléments de leurs parcours.</a:t>
            </a:r>
            <a:endParaRPr/>
          </a:p>
        </p:txBody>
      </p:sp>
      <p:sp>
        <p:nvSpPr>
          <p:cNvPr id="290"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3" name="PlaceHolder 1"/>
          <p:cNvSpPr>
            <a:spLocks noGrp="1"/>
          </p:cNvSpPr>
          <p:nvPr>
            <p:ph type="body"/>
          </p:nvPr>
        </p:nvSpPr>
        <p:spPr>
          <a:xfrm>
            <a:off x="679320" y="4714920"/>
            <a:ext cx="5438160" cy="4466520"/>
          </a:xfrm>
          <a:prstGeom prst="rect">
            <a:avLst/>
          </a:prstGeom>
        </p:spPr>
        <p:txBody>
          <a:bodyPr lIns="0" rIns="0" tIns="0" bIns="0"/>
          <a:p>
            <a:endParaRPr/>
          </a:p>
        </p:txBody>
      </p:sp>
      <p:sp>
        <p:nvSpPr>
          <p:cNvPr id="264"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5" name="PlaceHolder 1"/>
          <p:cNvSpPr>
            <a:spLocks noGrp="1"/>
          </p:cNvSpPr>
          <p:nvPr>
            <p:ph type="body"/>
          </p:nvPr>
        </p:nvSpPr>
        <p:spPr>
          <a:xfrm>
            <a:off x="679320" y="4714920"/>
            <a:ext cx="5438160" cy="4466520"/>
          </a:xfrm>
          <a:prstGeom prst="rect">
            <a:avLst/>
          </a:prstGeom>
        </p:spPr>
        <p:txBody>
          <a:bodyPr lIns="0" rIns="0" tIns="0" bIns="0"/>
          <a:p>
            <a:pPr marL="216000" indent="-216000">
              <a:lnSpc>
                <a:spcPct val="100000"/>
              </a:lnSpc>
            </a:pPr>
            <a:r>
              <a:rPr lang="fr-FR" sz="2000" spc="-1" strike="noStrike">
                <a:uFill>
                  <a:solidFill>
                    <a:srgbClr val="ffffff"/>
                  </a:solidFill>
                </a:uFill>
                <a:latin typeface="Arial"/>
              </a:rPr>
              <a:t>Cette diapositive et les 3 suivantes annoncent ce qui sera développé dans le reste du diaporama</a:t>
            </a:r>
            <a:endParaRPr/>
          </a:p>
          <a:p>
            <a:pPr marL="216000" indent="-216000">
              <a:lnSpc>
                <a:spcPct val="100000"/>
              </a:lnSpc>
            </a:pPr>
            <a:endParaRPr/>
          </a:p>
        </p:txBody>
      </p:sp>
      <p:sp>
        <p:nvSpPr>
          <p:cNvPr id="266"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7" name="PlaceHolder 1"/>
          <p:cNvSpPr>
            <a:spLocks noGrp="1"/>
          </p:cNvSpPr>
          <p:nvPr>
            <p:ph type="body"/>
          </p:nvPr>
        </p:nvSpPr>
        <p:spPr>
          <a:xfrm>
            <a:off x="679320" y="4714920"/>
            <a:ext cx="5438160" cy="4466520"/>
          </a:xfrm>
          <a:prstGeom prst="rect">
            <a:avLst/>
          </a:prstGeom>
        </p:spPr>
        <p:txBody>
          <a:bodyPr lIns="0" rIns="0" tIns="0" bIns="0"/>
          <a:p>
            <a:pPr marL="216000" indent="-216000">
              <a:lnSpc>
                <a:spcPct val="100000"/>
              </a:lnSpc>
            </a:pPr>
            <a:r>
              <a:rPr lang="fr-FR" sz="2000" spc="-1" strike="noStrike">
                <a:uFill>
                  <a:solidFill>
                    <a:srgbClr val="ffffff"/>
                  </a:solidFill>
                </a:uFill>
                <a:latin typeface="Arial"/>
              </a:rPr>
              <a:t>La restitution des évaluations pourra continuer à se faire sous forme de notes, mais toute autre forme est possible. L’évaluation de la maitrise des objectifs des programmes pourra se faire sur une échelle à quatre niveaux, comme en primaire. Pour le DNB c’est l’évaluation de la maitrise du socle commun qui constituera le « contrôle continu » (voir pages suivantes).</a:t>
            </a:r>
            <a:endParaRPr/>
          </a:p>
          <a:p>
            <a:pPr marL="216000" indent="-216000">
              <a:lnSpc>
                <a:spcPct val="100000"/>
              </a:lnSpc>
            </a:pPr>
            <a:endParaRPr/>
          </a:p>
        </p:txBody>
      </p:sp>
      <p:sp>
        <p:nvSpPr>
          <p:cNvPr id="268"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9" name="PlaceHolder 1"/>
          <p:cNvSpPr>
            <a:spLocks noGrp="1"/>
          </p:cNvSpPr>
          <p:nvPr>
            <p:ph type="body"/>
          </p:nvPr>
        </p:nvSpPr>
        <p:spPr>
          <a:xfrm>
            <a:off x="679320" y="4714920"/>
            <a:ext cx="5438160" cy="4466520"/>
          </a:xfrm>
          <a:prstGeom prst="rect">
            <a:avLst/>
          </a:prstGeom>
        </p:spPr>
        <p:txBody>
          <a:bodyPr lIns="0" rIns="0" tIns="0" bIns="0"/>
          <a:p>
            <a:r>
              <a:rPr lang="fr-FR" sz="2000" spc="-1" strike="noStrike">
                <a:uFill>
                  <a:solidFill>
                    <a:srgbClr val="ffffff"/>
                  </a:solidFill>
                </a:uFill>
                <a:latin typeface="Arial"/>
              </a:rPr>
              <a:t>Les horaires des enseignements de complément sont moindres que ceux des actuelles options (LCA et LCR), ces enseignements faisant l’objet d’EPI.</a:t>
            </a:r>
            <a:endParaRPr/>
          </a:p>
          <a:p>
            <a:r>
              <a:rPr lang="fr-FR" sz="2000" spc="-1" strike="noStrike">
                <a:uFill>
                  <a:solidFill>
                    <a:srgbClr val="ffffff"/>
                  </a:solidFill>
                </a:uFill>
                <a:latin typeface="Arial"/>
              </a:rPr>
              <a:t>Pour la LV2 la durée d’enseignement augmente globalement de 25% sur le collège pour l’ensemble des élèves. Les classes européennes sont supprimées au collège.</a:t>
            </a:r>
            <a:endParaRPr/>
          </a:p>
        </p:txBody>
      </p:sp>
      <p:sp>
        <p:nvSpPr>
          <p:cNvPr id="270"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1" name="PlaceHolder 1"/>
          <p:cNvSpPr>
            <a:spLocks noGrp="1"/>
          </p:cNvSpPr>
          <p:nvPr>
            <p:ph type="body"/>
          </p:nvPr>
        </p:nvSpPr>
        <p:spPr>
          <a:xfrm>
            <a:off x="679320" y="4714920"/>
            <a:ext cx="5438160" cy="4466520"/>
          </a:xfrm>
          <a:prstGeom prst="rect">
            <a:avLst/>
          </a:prstGeom>
        </p:spPr>
        <p:txBody>
          <a:bodyPr lIns="0" rIns="0" tIns="0" bIns="0"/>
          <a:p>
            <a:endParaRPr/>
          </a:p>
        </p:txBody>
      </p:sp>
      <p:sp>
        <p:nvSpPr>
          <p:cNvPr id="272"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7.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3" name="PlaceHolder 1"/>
          <p:cNvSpPr>
            <a:spLocks noGrp="1"/>
          </p:cNvSpPr>
          <p:nvPr>
            <p:ph type="body"/>
          </p:nvPr>
        </p:nvSpPr>
        <p:spPr>
          <a:xfrm>
            <a:off x="679320" y="4714920"/>
            <a:ext cx="5438160" cy="4466520"/>
          </a:xfrm>
          <a:prstGeom prst="rect">
            <a:avLst/>
          </a:prstGeom>
        </p:spPr>
        <p:txBody>
          <a:bodyPr lIns="0" rIns="0" tIns="0" bIns="0"/>
          <a:p>
            <a:pPr marL="216000" indent="-216000">
              <a:lnSpc>
                <a:spcPct val="100000"/>
              </a:lnSpc>
            </a:pPr>
            <a:r>
              <a:rPr lang="fr-FR" sz="2000" spc="-1" strike="noStrike">
                <a:uFill>
                  <a:solidFill>
                    <a:srgbClr val="ffffff"/>
                  </a:solidFill>
                </a:uFill>
                <a:latin typeface="Arial"/>
              </a:rPr>
              <a:t>À noter : les 4 objectifs du premier domaine du socle commun, présentés ici, devront être maitrisés chacun, contrairement aux objectifs des autres domaines. L’évaluation des niveaux atteints dans la maitrise des divers éléments du socle commun portera sur les quatre objectifs du domaine 1 et sur les quatre autres domaines, envisagés chacun globalement.</a:t>
            </a:r>
            <a:endParaRPr/>
          </a:p>
        </p:txBody>
      </p:sp>
      <p:sp>
        <p:nvSpPr>
          <p:cNvPr id="274"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5" name="PlaceHolder 1"/>
          <p:cNvSpPr>
            <a:spLocks noGrp="1"/>
          </p:cNvSpPr>
          <p:nvPr>
            <p:ph type="body"/>
          </p:nvPr>
        </p:nvSpPr>
        <p:spPr>
          <a:xfrm>
            <a:off x="679320" y="4714920"/>
            <a:ext cx="5438160" cy="4466520"/>
          </a:xfrm>
          <a:prstGeom prst="rect">
            <a:avLst/>
          </a:prstGeom>
        </p:spPr>
        <p:txBody>
          <a:bodyPr lIns="0" rIns="0" tIns="0" bIns="0"/>
          <a:p>
            <a:endParaRPr/>
          </a:p>
        </p:txBody>
      </p:sp>
      <p:sp>
        <p:nvSpPr>
          <p:cNvPr id="276"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notesSlides/notesSlide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7" name="PlaceHolder 1"/>
          <p:cNvSpPr>
            <a:spLocks noGrp="1"/>
          </p:cNvSpPr>
          <p:nvPr>
            <p:ph type="body"/>
          </p:nvPr>
        </p:nvSpPr>
        <p:spPr>
          <a:xfrm>
            <a:off x="679320" y="4714920"/>
            <a:ext cx="5438160" cy="4466520"/>
          </a:xfrm>
          <a:prstGeom prst="rect">
            <a:avLst/>
          </a:prstGeom>
        </p:spPr>
        <p:txBody>
          <a:bodyPr lIns="0" rIns="0" tIns="0" bIns="0"/>
          <a:p>
            <a:r>
              <a:rPr lang="fr-FR" sz="2000" spc="-1" strike="noStrike">
                <a:uFill>
                  <a:solidFill>
                    <a:srgbClr val="ffffff"/>
                  </a:solidFill>
                </a:uFill>
                <a:latin typeface="Arial"/>
              </a:rPr>
              <a:t>Il ne faut pas confondre « bienveillant » et laxiste : montrer ce qui est positif n’empêche pas de relever aussi ce qui est erroné, ni de le sanctionner, mais la restitution ne doit pas se focaliser sur les points négatifs. </a:t>
            </a:r>
            <a:endParaRPr/>
          </a:p>
        </p:txBody>
      </p:sp>
      <p:sp>
        <p:nvSpPr>
          <p:cNvPr id="278" name="CustomShape 2"/>
          <p:cNvSpPr/>
          <p:nvPr/>
        </p:nvSpPr>
        <p:spPr>
          <a:xfrm>
            <a:off x="3849840" y="9428040"/>
            <a:ext cx="2945520" cy="496080"/>
          </a:xfrm>
          <a:prstGeom prst="rect">
            <a:avLst/>
          </a:prstGeom>
          <a:noFill/>
          <a:ln>
            <a:noFill/>
          </a:ln>
        </p:spPr>
        <p:style>
          <a:lnRef idx="0"/>
          <a:fillRef idx="0"/>
          <a:effectRef idx="0"/>
          <a:fontRef idx="minor"/>
        </p:style>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9.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3.png"/><Relationship Id="rId3" Type="http://schemas.openxmlformats.org/officeDocument/2006/relationships/image" Target="../media/image14.png"/>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8.png"/><Relationship Id="rId3" Type="http://schemas.openxmlformats.org/officeDocument/2006/relationships/image" Target="../media/image19.png"/>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27" name="PlaceHolder 2"/>
          <p:cNvSpPr>
            <a:spLocks noGrp="1"/>
          </p:cNvSpPr>
          <p:nvPr>
            <p:ph type="body"/>
          </p:nvPr>
        </p:nvSpPr>
        <p:spPr>
          <a:xfrm>
            <a:off x="457200" y="1604520"/>
            <a:ext cx="8229240" cy="1896840"/>
          </a:xfrm>
          <a:prstGeom prst="rect">
            <a:avLst/>
          </a:prstGeom>
        </p:spPr>
        <p:txBody>
          <a:bodyPr lIns="0" rIns="0" tIns="0" bIns="0"/>
          <a:p>
            <a:endParaRPr/>
          </a:p>
        </p:txBody>
      </p:sp>
      <p:sp>
        <p:nvSpPr>
          <p:cNvPr id="28" name="PlaceHolder 3"/>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30"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31"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32" name="PlaceHolder 4"/>
          <p:cNvSpPr>
            <a:spLocks noGrp="1"/>
          </p:cNvSpPr>
          <p:nvPr>
            <p:ph type="body"/>
          </p:nvPr>
        </p:nvSpPr>
        <p:spPr>
          <a:xfrm>
            <a:off x="4674240" y="3682080"/>
            <a:ext cx="4015800" cy="1896840"/>
          </a:xfrm>
          <a:prstGeom prst="rect">
            <a:avLst/>
          </a:prstGeom>
        </p:spPr>
        <p:txBody>
          <a:bodyPr lIns="0" rIns="0" tIns="0" bIns="0"/>
          <a:p>
            <a:endParaRPr/>
          </a:p>
        </p:txBody>
      </p:sp>
      <p:sp>
        <p:nvSpPr>
          <p:cNvPr id="33" name="PlaceHolder 5"/>
          <p:cNvSpPr>
            <a:spLocks noGrp="1"/>
          </p:cNvSpPr>
          <p:nvPr>
            <p:ph type="body"/>
          </p:nvPr>
        </p:nvSpPr>
        <p:spPr>
          <a:xfrm>
            <a:off x="457200" y="3682080"/>
            <a:ext cx="4015800" cy="1896840"/>
          </a:xfrm>
          <a:prstGeom prst="rect">
            <a:avLst/>
          </a:prstGeom>
        </p:spPr>
        <p:txBody>
          <a:bodyPr lIns="0" rIns="0" tIns="0" bIns="0"/>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35" name="PlaceHolder 2"/>
          <p:cNvSpPr>
            <a:spLocks noGrp="1"/>
          </p:cNvSpPr>
          <p:nvPr>
            <p:ph type="body"/>
          </p:nvPr>
        </p:nvSpPr>
        <p:spPr>
          <a:xfrm>
            <a:off x="457200" y="1604520"/>
            <a:ext cx="8229240" cy="3977280"/>
          </a:xfrm>
          <a:prstGeom prst="rect">
            <a:avLst/>
          </a:prstGeom>
        </p:spPr>
        <p:txBody>
          <a:bodyPr lIns="0" rIns="0" tIns="0" bIns="0"/>
          <a:p>
            <a:endParaRPr/>
          </a:p>
        </p:txBody>
      </p:sp>
      <p:sp>
        <p:nvSpPr>
          <p:cNvPr id="36" name="PlaceHolder 3"/>
          <p:cNvSpPr>
            <a:spLocks noGrp="1"/>
          </p:cNvSpPr>
          <p:nvPr>
            <p:ph type="body"/>
          </p:nvPr>
        </p:nvSpPr>
        <p:spPr>
          <a:xfrm>
            <a:off x="457200" y="1604520"/>
            <a:ext cx="8229240" cy="3977280"/>
          </a:xfrm>
          <a:prstGeom prst="rect">
            <a:avLst/>
          </a:prstGeom>
        </p:spPr>
        <p:txBody>
          <a:bodyPr lIns="0" rIns="0" tIns="0" bIns="0"/>
          <a:p>
            <a:endParaRPr/>
          </a:p>
        </p:txBody>
      </p:sp>
      <p:pic>
        <p:nvPicPr>
          <p:cNvPr id="37" name="" descr=""/>
          <p:cNvPicPr/>
          <p:nvPr/>
        </p:nvPicPr>
        <p:blipFill>
          <a:blip r:embed="rId2"/>
          <a:stretch/>
        </p:blipFill>
        <p:spPr>
          <a:xfrm>
            <a:off x="2079000" y="1604520"/>
            <a:ext cx="4984920" cy="3977280"/>
          </a:xfrm>
          <a:prstGeom prst="rect">
            <a:avLst/>
          </a:prstGeom>
          <a:ln>
            <a:noFill/>
          </a:ln>
        </p:spPr>
      </p:pic>
      <p:pic>
        <p:nvPicPr>
          <p:cNvPr id="38" name="" descr=""/>
          <p:cNvPicPr/>
          <p:nvPr/>
        </p:nvPicPr>
        <p:blipFill>
          <a:blip r:embed="rId3"/>
          <a:stretch/>
        </p:blipFill>
        <p:spPr>
          <a:xfrm>
            <a:off x="2079000" y="1604520"/>
            <a:ext cx="4984920" cy="397728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49" name="PlaceHolder 2"/>
          <p:cNvSpPr>
            <a:spLocks noGrp="1"/>
          </p:cNvSpPr>
          <p:nvPr>
            <p:ph type="subTitle"/>
          </p:nvPr>
        </p:nvSpPr>
        <p:spPr>
          <a:xfrm>
            <a:off x="457200" y="1604520"/>
            <a:ext cx="8229240" cy="3977280"/>
          </a:xfrm>
          <a:prstGeom prst="rect">
            <a:avLst/>
          </a:prstGeom>
        </p:spPr>
        <p:txBody>
          <a:bodyPr lIns="0" rIns="0" tIns="0" bIns="0" anchor="ctr"/>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51" name="PlaceHolder 2"/>
          <p:cNvSpPr>
            <a:spLocks noGrp="1"/>
          </p:cNvSpPr>
          <p:nvPr>
            <p:ph type="body"/>
          </p:nvPr>
        </p:nvSpPr>
        <p:spPr>
          <a:xfrm>
            <a:off x="457200" y="1604520"/>
            <a:ext cx="8229240" cy="3977280"/>
          </a:xfrm>
          <a:prstGeom prst="rect">
            <a:avLst/>
          </a:prstGeom>
        </p:spPr>
        <p:txBody>
          <a:bodyPr lIns="0" rIns="0" tIns="0" bIns="0"/>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53"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54" name="PlaceHolder 3"/>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457200" y="273600"/>
            <a:ext cx="8229240" cy="5307840"/>
          </a:xfrm>
          <a:prstGeom prst="rect">
            <a:avLst/>
          </a:prstGeom>
        </p:spPr>
        <p:txBody>
          <a:bodyPr lIns="0" rIns="0" tIns="0" bIns="0" anchor="ctr"/>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58"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59" name="PlaceHolder 3"/>
          <p:cNvSpPr>
            <a:spLocks noGrp="1"/>
          </p:cNvSpPr>
          <p:nvPr>
            <p:ph type="body"/>
          </p:nvPr>
        </p:nvSpPr>
        <p:spPr>
          <a:xfrm>
            <a:off x="457200" y="3682080"/>
            <a:ext cx="4015800" cy="1896840"/>
          </a:xfrm>
          <a:prstGeom prst="rect">
            <a:avLst/>
          </a:prstGeom>
        </p:spPr>
        <p:txBody>
          <a:bodyPr lIns="0" rIns="0" tIns="0" bIns="0"/>
          <a:p>
            <a:endParaRPr/>
          </a:p>
        </p:txBody>
      </p:sp>
      <p:sp>
        <p:nvSpPr>
          <p:cNvPr id="60" name="PlaceHolder 4"/>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6" name="PlaceHolder 2"/>
          <p:cNvSpPr>
            <a:spLocks noGrp="1"/>
          </p:cNvSpPr>
          <p:nvPr>
            <p:ph type="subTitle"/>
          </p:nvPr>
        </p:nvSpPr>
        <p:spPr>
          <a:xfrm>
            <a:off x="457200" y="1604520"/>
            <a:ext cx="8229240" cy="3977280"/>
          </a:xfrm>
          <a:prstGeom prst="rect">
            <a:avLst/>
          </a:prstGeom>
        </p:spPr>
        <p:txBody>
          <a:bodyPr lIns="0" rIns="0" tIns="0" bIns="0" anchor="ctr"/>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62"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63"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64" name="PlaceHolder 4"/>
          <p:cNvSpPr>
            <a:spLocks noGrp="1"/>
          </p:cNvSpPr>
          <p:nvPr>
            <p:ph type="body"/>
          </p:nvPr>
        </p:nvSpPr>
        <p:spPr>
          <a:xfrm>
            <a:off x="4674240" y="3682080"/>
            <a:ext cx="4015800" cy="1896840"/>
          </a:xfrm>
          <a:prstGeom prst="rect">
            <a:avLst/>
          </a:prstGeom>
        </p:spPr>
        <p:txBody>
          <a:bodyPr lIns="0" rIns="0" tIns="0" bIns="0"/>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66"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67"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68" name="PlaceHolder 4"/>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70" name="PlaceHolder 2"/>
          <p:cNvSpPr>
            <a:spLocks noGrp="1"/>
          </p:cNvSpPr>
          <p:nvPr>
            <p:ph type="body"/>
          </p:nvPr>
        </p:nvSpPr>
        <p:spPr>
          <a:xfrm>
            <a:off x="457200" y="1604520"/>
            <a:ext cx="8229240" cy="1896840"/>
          </a:xfrm>
          <a:prstGeom prst="rect">
            <a:avLst/>
          </a:prstGeom>
        </p:spPr>
        <p:txBody>
          <a:bodyPr lIns="0" rIns="0" tIns="0" bIns="0"/>
          <a:p>
            <a:endParaRPr/>
          </a:p>
        </p:txBody>
      </p:sp>
      <p:sp>
        <p:nvSpPr>
          <p:cNvPr id="71" name="PlaceHolder 3"/>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73"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74"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75" name="PlaceHolder 4"/>
          <p:cNvSpPr>
            <a:spLocks noGrp="1"/>
          </p:cNvSpPr>
          <p:nvPr>
            <p:ph type="body"/>
          </p:nvPr>
        </p:nvSpPr>
        <p:spPr>
          <a:xfrm>
            <a:off x="4674240" y="3682080"/>
            <a:ext cx="4015800" cy="1896840"/>
          </a:xfrm>
          <a:prstGeom prst="rect">
            <a:avLst/>
          </a:prstGeom>
        </p:spPr>
        <p:txBody>
          <a:bodyPr lIns="0" rIns="0" tIns="0" bIns="0"/>
          <a:p>
            <a:endParaRPr/>
          </a:p>
        </p:txBody>
      </p:sp>
      <p:sp>
        <p:nvSpPr>
          <p:cNvPr id="76" name="PlaceHolder 5"/>
          <p:cNvSpPr>
            <a:spLocks noGrp="1"/>
          </p:cNvSpPr>
          <p:nvPr>
            <p:ph type="body"/>
          </p:nvPr>
        </p:nvSpPr>
        <p:spPr>
          <a:xfrm>
            <a:off x="457200" y="3682080"/>
            <a:ext cx="4015800" cy="1896840"/>
          </a:xfrm>
          <a:prstGeom prst="rect">
            <a:avLst/>
          </a:prstGeom>
        </p:spPr>
        <p:txBody>
          <a:bodyPr lIns="0" rIns="0" tIns="0" bIns="0"/>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78" name="PlaceHolder 2"/>
          <p:cNvSpPr>
            <a:spLocks noGrp="1"/>
          </p:cNvSpPr>
          <p:nvPr>
            <p:ph type="body"/>
          </p:nvPr>
        </p:nvSpPr>
        <p:spPr>
          <a:xfrm>
            <a:off x="457200" y="1604520"/>
            <a:ext cx="8229240" cy="3977280"/>
          </a:xfrm>
          <a:prstGeom prst="rect">
            <a:avLst/>
          </a:prstGeom>
        </p:spPr>
        <p:txBody>
          <a:bodyPr lIns="0" rIns="0" tIns="0" bIns="0"/>
          <a:p>
            <a:endParaRPr/>
          </a:p>
        </p:txBody>
      </p:sp>
      <p:sp>
        <p:nvSpPr>
          <p:cNvPr id="79" name="PlaceHolder 3"/>
          <p:cNvSpPr>
            <a:spLocks noGrp="1"/>
          </p:cNvSpPr>
          <p:nvPr>
            <p:ph type="body"/>
          </p:nvPr>
        </p:nvSpPr>
        <p:spPr>
          <a:xfrm>
            <a:off x="457200" y="1604520"/>
            <a:ext cx="8229240" cy="3977280"/>
          </a:xfrm>
          <a:prstGeom prst="rect">
            <a:avLst/>
          </a:prstGeom>
        </p:spPr>
        <p:txBody>
          <a:bodyPr lIns="0" rIns="0" tIns="0" bIns="0"/>
          <a:p>
            <a:endParaRPr/>
          </a:p>
        </p:txBody>
      </p:sp>
      <p:pic>
        <p:nvPicPr>
          <p:cNvPr id="80" name="" descr=""/>
          <p:cNvPicPr/>
          <p:nvPr/>
        </p:nvPicPr>
        <p:blipFill>
          <a:blip r:embed="rId2"/>
          <a:stretch/>
        </p:blipFill>
        <p:spPr>
          <a:xfrm>
            <a:off x="2079000" y="1604520"/>
            <a:ext cx="4984920" cy="3977280"/>
          </a:xfrm>
          <a:prstGeom prst="rect">
            <a:avLst/>
          </a:prstGeom>
          <a:ln>
            <a:noFill/>
          </a:ln>
        </p:spPr>
      </p:pic>
      <p:pic>
        <p:nvPicPr>
          <p:cNvPr id="81" name="" descr=""/>
          <p:cNvPicPr/>
          <p:nvPr/>
        </p:nvPicPr>
        <p:blipFill>
          <a:blip r:embed="rId3"/>
          <a:stretch/>
        </p:blipFill>
        <p:spPr>
          <a:xfrm>
            <a:off x="2079000" y="1604520"/>
            <a:ext cx="4984920" cy="3977280"/>
          </a:xfrm>
          <a:prstGeom prst="rect">
            <a:avLst/>
          </a:prstGeom>
          <a:ln>
            <a:noFill/>
          </a:ln>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92" name="PlaceHolder 2"/>
          <p:cNvSpPr>
            <a:spLocks noGrp="1"/>
          </p:cNvSpPr>
          <p:nvPr>
            <p:ph type="subTitle"/>
          </p:nvPr>
        </p:nvSpPr>
        <p:spPr>
          <a:xfrm>
            <a:off x="457200" y="1604520"/>
            <a:ext cx="8229240" cy="3977280"/>
          </a:xfrm>
          <a:prstGeom prst="rect">
            <a:avLst/>
          </a:prstGeom>
        </p:spPr>
        <p:txBody>
          <a:bodyPr lIns="0" rIns="0" tIns="0" bIns="0" anchor="ctr"/>
          <a:p>
            <a:pPr algn="ctr"/>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94" name="PlaceHolder 2"/>
          <p:cNvSpPr>
            <a:spLocks noGrp="1"/>
          </p:cNvSpPr>
          <p:nvPr>
            <p:ph type="body"/>
          </p:nvPr>
        </p:nvSpPr>
        <p:spPr>
          <a:xfrm>
            <a:off x="457200" y="1604520"/>
            <a:ext cx="8229240" cy="3977280"/>
          </a:xfrm>
          <a:prstGeom prst="rect">
            <a:avLst/>
          </a:prstGeom>
        </p:spPr>
        <p:txBody>
          <a:bodyPr lIns="0" rIns="0" tIns="0" bIns="0"/>
          <a:p>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96"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97" name="PlaceHolder 3"/>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8" name="PlaceHolder 2"/>
          <p:cNvSpPr>
            <a:spLocks noGrp="1"/>
          </p:cNvSpPr>
          <p:nvPr>
            <p:ph type="body"/>
          </p:nvPr>
        </p:nvSpPr>
        <p:spPr>
          <a:xfrm>
            <a:off x="457200" y="1604520"/>
            <a:ext cx="8229240" cy="3977280"/>
          </a:xfrm>
          <a:prstGeom prst="rect">
            <a:avLst/>
          </a:prstGeom>
        </p:spPr>
        <p:txBody>
          <a:bodyPr lIns="0" rIns="0" tIns="0" bIns="0"/>
          <a:p>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99" name="PlaceHolder 1"/>
          <p:cNvSpPr>
            <a:spLocks noGrp="1"/>
          </p:cNvSpPr>
          <p:nvPr>
            <p:ph type="subTitle"/>
          </p:nvPr>
        </p:nvSpPr>
        <p:spPr>
          <a:xfrm>
            <a:off x="457200" y="273600"/>
            <a:ext cx="8229240" cy="5307840"/>
          </a:xfrm>
          <a:prstGeom prst="rect">
            <a:avLst/>
          </a:prstGeom>
        </p:spPr>
        <p:txBody>
          <a:bodyPr lIns="0" rIns="0" tIns="0" bIns="0" anchor="ctr"/>
          <a:p>
            <a:pPr algn="ctr"/>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01"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102" name="PlaceHolder 3"/>
          <p:cNvSpPr>
            <a:spLocks noGrp="1"/>
          </p:cNvSpPr>
          <p:nvPr>
            <p:ph type="body"/>
          </p:nvPr>
        </p:nvSpPr>
        <p:spPr>
          <a:xfrm>
            <a:off x="457200" y="3682080"/>
            <a:ext cx="4015800" cy="1896840"/>
          </a:xfrm>
          <a:prstGeom prst="rect">
            <a:avLst/>
          </a:prstGeom>
        </p:spPr>
        <p:txBody>
          <a:bodyPr lIns="0" rIns="0" tIns="0" bIns="0"/>
          <a:p>
            <a:endParaRPr/>
          </a:p>
        </p:txBody>
      </p:sp>
      <p:sp>
        <p:nvSpPr>
          <p:cNvPr id="103" name="PlaceHolder 4"/>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05"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106"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107" name="PlaceHolder 4"/>
          <p:cNvSpPr>
            <a:spLocks noGrp="1"/>
          </p:cNvSpPr>
          <p:nvPr>
            <p:ph type="body"/>
          </p:nvPr>
        </p:nvSpPr>
        <p:spPr>
          <a:xfrm>
            <a:off x="4674240" y="3682080"/>
            <a:ext cx="4015800" cy="1896840"/>
          </a:xfrm>
          <a:prstGeom prst="rect">
            <a:avLst/>
          </a:prstGeom>
        </p:spPr>
        <p:txBody>
          <a:bodyPr lIns="0" rIns="0" tIns="0" bIns="0"/>
          <a:p>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09"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110"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111" name="PlaceHolder 4"/>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13" name="PlaceHolder 2"/>
          <p:cNvSpPr>
            <a:spLocks noGrp="1"/>
          </p:cNvSpPr>
          <p:nvPr>
            <p:ph type="body"/>
          </p:nvPr>
        </p:nvSpPr>
        <p:spPr>
          <a:xfrm>
            <a:off x="457200" y="1604520"/>
            <a:ext cx="8229240" cy="1896840"/>
          </a:xfrm>
          <a:prstGeom prst="rect">
            <a:avLst/>
          </a:prstGeom>
        </p:spPr>
        <p:txBody>
          <a:bodyPr lIns="0" rIns="0" tIns="0" bIns="0"/>
          <a:p>
            <a:endParaRPr/>
          </a:p>
        </p:txBody>
      </p:sp>
      <p:sp>
        <p:nvSpPr>
          <p:cNvPr id="114" name="PlaceHolder 3"/>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16"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117"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118" name="PlaceHolder 4"/>
          <p:cNvSpPr>
            <a:spLocks noGrp="1"/>
          </p:cNvSpPr>
          <p:nvPr>
            <p:ph type="body"/>
          </p:nvPr>
        </p:nvSpPr>
        <p:spPr>
          <a:xfrm>
            <a:off x="4674240" y="3682080"/>
            <a:ext cx="4015800" cy="1896840"/>
          </a:xfrm>
          <a:prstGeom prst="rect">
            <a:avLst/>
          </a:prstGeom>
        </p:spPr>
        <p:txBody>
          <a:bodyPr lIns="0" rIns="0" tIns="0" bIns="0"/>
          <a:p>
            <a:endParaRPr/>
          </a:p>
        </p:txBody>
      </p:sp>
      <p:sp>
        <p:nvSpPr>
          <p:cNvPr id="119" name="PlaceHolder 5"/>
          <p:cNvSpPr>
            <a:spLocks noGrp="1"/>
          </p:cNvSpPr>
          <p:nvPr>
            <p:ph type="body"/>
          </p:nvPr>
        </p:nvSpPr>
        <p:spPr>
          <a:xfrm>
            <a:off x="457200" y="3682080"/>
            <a:ext cx="4015800" cy="1896840"/>
          </a:xfrm>
          <a:prstGeom prst="rect">
            <a:avLst/>
          </a:prstGeom>
        </p:spPr>
        <p:txBody>
          <a:bodyPr lIns="0" rIns="0" tIns="0" bIns="0"/>
          <a:p>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21" name="PlaceHolder 2"/>
          <p:cNvSpPr>
            <a:spLocks noGrp="1"/>
          </p:cNvSpPr>
          <p:nvPr>
            <p:ph type="body"/>
          </p:nvPr>
        </p:nvSpPr>
        <p:spPr>
          <a:xfrm>
            <a:off x="457200" y="1604520"/>
            <a:ext cx="8229240" cy="3977280"/>
          </a:xfrm>
          <a:prstGeom prst="rect">
            <a:avLst/>
          </a:prstGeom>
        </p:spPr>
        <p:txBody>
          <a:bodyPr lIns="0" rIns="0" tIns="0" bIns="0"/>
          <a:p>
            <a:endParaRPr/>
          </a:p>
        </p:txBody>
      </p:sp>
      <p:sp>
        <p:nvSpPr>
          <p:cNvPr id="122" name="PlaceHolder 3"/>
          <p:cNvSpPr>
            <a:spLocks noGrp="1"/>
          </p:cNvSpPr>
          <p:nvPr>
            <p:ph type="body"/>
          </p:nvPr>
        </p:nvSpPr>
        <p:spPr>
          <a:xfrm>
            <a:off x="457200" y="1604520"/>
            <a:ext cx="8229240" cy="3977280"/>
          </a:xfrm>
          <a:prstGeom prst="rect">
            <a:avLst/>
          </a:prstGeom>
        </p:spPr>
        <p:txBody>
          <a:bodyPr lIns="0" rIns="0" tIns="0" bIns="0"/>
          <a:p>
            <a:endParaRPr/>
          </a:p>
        </p:txBody>
      </p:sp>
      <p:pic>
        <p:nvPicPr>
          <p:cNvPr id="123" name="" descr=""/>
          <p:cNvPicPr/>
          <p:nvPr/>
        </p:nvPicPr>
        <p:blipFill>
          <a:blip r:embed="rId2"/>
          <a:stretch/>
        </p:blipFill>
        <p:spPr>
          <a:xfrm>
            <a:off x="2079000" y="1604520"/>
            <a:ext cx="4984920" cy="3977280"/>
          </a:xfrm>
          <a:prstGeom prst="rect">
            <a:avLst/>
          </a:prstGeom>
          <a:ln>
            <a:noFill/>
          </a:ln>
        </p:spPr>
      </p:pic>
      <p:pic>
        <p:nvPicPr>
          <p:cNvPr id="124" name="" descr=""/>
          <p:cNvPicPr/>
          <p:nvPr/>
        </p:nvPicPr>
        <p:blipFill>
          <a:blip r:embed="rId3"/>
          <a:stretch/>
        </p:blipFill>
        <p:spPr>
          <a:xfrm>
            <a:off x="2079000" y="1604520"/>
            <a:ext cx="4984920" cy="3977280"/>
          </a:xfrm>
          <a:prstGeom prst="rect">
            <a:avLst/>
          </a:prstGeom>
          <a:ln>
            <a:noFill/>
          </a:ln>
        </p:spPr>
      </p:pic>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35" name="PlaceHolder 2"/>
          <p:cNvSpPr>
            <a:spLocks noGrp="1"/>
          </p:cNvSpPr>
          <p:nvPr>
            <p:ph type="subTitle"/>
          </p:nvPr>
        </p:nvSpPr>
        <p:spPr>
          <a:xfrm>
            <a:off x="457200" y="1604520"/>
            <a:ext cx="8229240" cy="3977280"/>
          </a:xfrm>
          <a:prstGeom prst="rect">
            <a:avLst/>
          </a:prstGeom>
        </p:spPr>
        <p:txBody>
          <a:bodyPr lIns="0" rIns="0" tIns="0" bIns="0" anchor="ctr"/>
          <a:p>
            <a:pPr algn="ctr"/>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37" name="PlaceHolder 2"/>
          <p:cNvSpPr>
            <a:spLocks noGrp="1"/>
          </p:cNvSpPr>
          <p:nvPr>
            <p:ph type="body"/>
          </p:nvPr>
        </p:nvSpPr>
        <p:spPr>
          <a:xfrm>
            <a:off x="457200" y="1604520"/>
            <a:ext cx="8229240" cy="3977280"/>
          </a:xfrm>
          <a:prstGeom prst="rect">
            <a:avLst/>
          </a:prstGeom>
        </p:spPr>
        <p:txBody>
          <a:bodyPr lIns="0" rIns="0" tIns="0" bIns="0"/>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0"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11" name="PlaceHolder 3"/>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39"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140" name="PlaceHolder 3"/>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457200" y="273600"/>
            <a:ext cx="8229240" cy="5307840"/>
          </a:xfrm>
          <a:prstGeom prst="rect">
            <a:avLst/>
          </a:prstGeom>
        </p:spPr>
        <p:txBody>
          <a:bodyPr lIns="0" rIns="0" tIns="0" bIns="0" anchor="ctr"/>
          <a:p>
            <a:pPr algn="ctr"/>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44"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145" name="PlaceHolder 3"/>
          <p:cNvSpPr>
            <a:spLocks noGrp="1"/>
          </p:cNvSpPr>
          <p:nvPr>
            <p:ph type="body"/>
          </p:nvPr>
        </p:nvSpPr>
        <p:spPr>
          <a:xfrm>
            <a:off x="457200" y="3682080"/>
            <a:ext cx="4015800" cy="1896840"/>
          </a:xfrm>
          <a:prstGeom prst="rect">
            <a:avLst/>
          </a:prstGeom>
        </p:spPr>
        <p:txBody>
          <a:bodyPr lIns="0" rIns="0" tIns="0" bIns="0"/>
          <a:p>
            <a:endParaRPr/>
          </a:p>
        </p:txBody>
      </p:sp>
      <p:sp>
        <p:nvSpPr>
          <p:cNvPr id="146" name="PlaceHolder 4"/>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48"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149"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150" name="PlaceHolder 4"/>
          <p:cNvSpPr>
            <a:spLocks noGrp="1"/>
          </p:cNvSpPr>
          <p:nvPr>
            <p:ph type="body"/>
          </p:nvPr>
        </p:nvSpPr>
        <p:spPr>
          <a:xfrm>
            <a:off x="4674240" y="3682080"/>
            <a:ext cx="4015800" cy="1896840"/>
          </a:xfrm>
          <a:prstGeom prst="rect">
            <a:avLst/>
          </a:prstGeom>
        </p:spPr>
        <p:txBody>
          <a:bodyPr lIns="0" rIns="0" tIns="0" bIns="0"/>
          <a:p>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52"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153"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154" name="PlaceHolder 4"/>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56" name="PlaceHolder 2"/>
          <p:cNvSpPr>
            <a:spLocks noGrp="1"/>
          </p:cNvSpPr>
          <p:nvPr>
            <p:ph type="body"/>
          </p:nvPr>
        </p:nvSpPr>
        <p:spPr>
          <a:xfrm>
            <a:off x="457200" y="1604520"/>
            <a:ext cx="8229240" cy="1896840"/>
          </a:xfrm>
          <a:prstGeom prst="rect">
            <a:avLst/>
          </a:prstGeom>
        </p:spPr>
        <p:txBody>
          <a:bodyPr lIns="0" rIns="0" tIns="0" bIns="0"/>
          <a:p>
            <a:endParaRPr/>
          </a:p>
        </p:txBody>
      </p:sp>
      <p:sp>
        <p:nvSpPr>
          <p:cNvPr id="157" name="PlaceHolder 3"/>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59"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160"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161" name="PlaceHolder 4"/>
          <p:cNvSpPr>
            <a:spLocks noGrp="1"/>
          </p:cNvSpPr>
          <p:nvPr>
            <p:ph type="body"/>
          </p:nvPr>
        </p:nvSpPr>
        <p:spPr>
          <a:xfrm>
            <a:off x="4674240" y="3682080"/>
            <a:ext cx="4015800" cy="1896840"/>
          </a:xfrm>
          <a:prstGeom prst="rect">
            <a:avLst/>
          </a:prstGeom>
        </p:spPr>
        <p:txBody>
          <a:bodyPr lIns="0" rIns="0" tIns="0" bIns="0"/>
          <a:p>
            <a:endParaRPr/>
          </a:p>
        </p:txBody>
      </p:sp>
      <p:sp>
        <p:nvSpPr>
          <p:cNvPr id="162" name="PlaceHolder 5"/>
          <p:cNvSpPr>
            <a:spLocks noGrp="1"/>
          </p:cNvSpPr>
          <p:nvPr>
            <p:ph type="body"/>
          </p:nvPr>
        </p:nvSpPr>
        <p:spPr>
          <a:xfrm>
            <a:off x="457200" y="3682080"/>
            <a:ext cx="4015800" cy="1896840"/>
          </a:xfrm>
          <a:prstGeom prst="rect">
            <a:avLst/>
          </a:prstGeom>
        </p:spPr>
        <p:txBody>
          <a:bodyPr lIns="0" rIns="0" tIns="0" bIns="0"/>
          <a:p>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64" name="PlaceHolder 2"/>
          <p:cNvSpPr>
            <a:spLocks noGrp="1"/>
          </p:cNvSpPr>
          <p:nvPr>
            <p:ph type="body"/>
          </p:nvPr>
        </p:nvSpPr>
        <p:spPr>
          <a:xfrm>
            <a:off x="457200" y="1604520"/>
            <a:ext cx="8229240" cy="3977280"/>
          </a:xfrm>
          <a:prstGeom prst="rect">
            <a:avLst/>
          </a:prstGeom>
        </p:spPr>
        <p:txBody>
          <a:bodyPr lIns="0" rIns="0" tIns="0" bIns="0"/>
          <a:p>
            <a:endParaRPr/>
          </a:p>
        </p:txBody>
      </p:sp>
      <p:sp>
        <p:nvSpPr>
          <p:cNvPr id="165" name="PlaceHolder 3"/>
          <p:cNvSpPr>
            <a:spLocks noGrp="1"/>
          </p:cNvSpPr>
          <p:nvPr>
            <p:ph type="body"/>
          </p:nvPr>
        </p:nvSpPr>
        <p:spPr>
          <a:xfrm>
            <a:off x="457200" y="1604520"/>
            <a:ext cx="8229240" cy="3977280"/>
          </a:xfrm>
          <a:prstGeom prst="rect">
            <a:avLst/>
          </a:prstGeom>
        </p:spPr>
        <p:txBody>
          <a:bodyPr lIns="0" rIns="0" tIns="0" bIns="0"/>
          <a:p>
            <a:endParaRPr/>
          </a:p>
        </p:txBody>
      </p:sp>
      <p:pic>
        <p:nvPicPr>
          <p:cNvPr id="166" name="" descr=""/>
          <p:cNvPicPr/>
          <p:nvPr/>
        </p:nvPicPr>
        <p:blipFill>
          <a:blip r:embed="rId2"/>
          <a:stretch/>
        </p:blipFill>
        <p:spPr>
          <a:xfrm>
            <a:off x="2079000" y="1604520"/>
            <a:ext cx="4984920" cy="3977280"/>
          </a:xfrm>
          <a:prstGeom prst="rect">
            <a:avLst/>
          </a:prstGeom>
          <a:ln>
            <a:noFill/>
          </a:ln>
        </p:spPr>
      </p:pic>
      <p:pic>
        <p:nvPicPr>
          <p:cNvPr id="167" name="" descr=""/>
          <p:cNvPicPr/>
          <p:nvPr/>
        </p:nvPicPr>
        <p:blipFill>
          <a:blip r:embed="rId3"/>
          <a:stretch/>
        </p:blipFill>
        <p:spPr>
          <a:xfrm>
            <a:off x="2079000" y="1604520"/>
            <a:ext cx="4984920" cy="3977280"/>
          </a:xfrm>
          <a:prstGeom prst="rect">
            <a:avLst/>
          </a:prstGeom>
          <a:ln>
            <a:noFill/>
          </a:ln>
        </p:spPr>
      </p:pic>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rIns="0" tIns="0" bIns="0" anchor="ctr"/>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5"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16" name="PlaceHolder 3"/>
          <p:cNvSpPr>
            <a:spLocks noGrp="1"/>
          </p:cNvSpPr>
          <p:nvPr>
            <p:ph type="body"/>
          </p:nvPr>
        </p:nvSpPr>
        <p:spPr>
          <a:xfrm>
            <a:off x="457200" y="3682080"/>
            <a:ext cx="4015800" cy="1896840"/>
          </a:xfrm>
          <a:prstGeom prst="rect">
            <a:avLst/>
          </a:prstGeom>
        </p:spPr>
        <p:txBody>
          <a:bodyPr lIns="0" rIns="0" tIns="0" bIns="0"/>
          <a:p>
            <a:endParaRPr/>
          </a:p>
        </p:txBody>
      </p:sp>
      <p:sp>
        <p:nvSpPr>
          <p:cNvPr id="17" name="PlaceHolder 4"/>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19"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20"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21" name="PlaceHolder 4"/>
          <p:cNvSpPr>
            <a:spLocks noGrp="1"/>
          </p:cNvSpPr>
          <p:nvPr>
            <p:ph type="body"/>
          </p:nvPr>
        </p:nvSpPr>
        <p:spPr>
          <a:xfrm>
            <a:off x="4674240" y="3682080"/>
            <a:ext cx="4015800" cy="1896840"/>
          </a:xfrm>
          <a:prstGeom prst="rect">
            <a:avLst/>
          </a:prstGeom>
        </p:spPr>
        <p:txBody>
          <a:bodyPr lIns="0" rIns="0" tIns="0" bIns="0"/>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rIns="0" tIns="0" bIns="0" anchor="ctr"/>
          <a:p>
            <a:pPr algn="ctr"/>
            <a:endParaRPr/>
          </a:p>
        </p:txBody>
      </p:sp>
      <p:sp>
        <p:nvSpPr>
          <p:cNvPr id="23"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24"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25" name="PlaceHolder 4"/>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5.jpeg"/><Relationship Id="rId3" Type="http://schemas.openxmlformats.org/officeDocument/2006/relationships/image" Target="../media/image6.wmf"/><Relationship Id="rId4" Type="http://schemas.openxmlformats.org/officeDocument/2006/relationships/image" Target="../media/image7.wmf"/><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 Id="rId9" Type="http://schemas.openxmlformats.org/officeDocument/2006/relationships/slideLayout" Target="../slideLayouts/slideLayout17.xml"/><Relationship Id="rId10" Type="http://schemas.openxmlformats.org/officeDocument/2006/relationships/slideLayout" Target="../slideLayouts/slideLayout18.xml"/><Relationship Id="rId11" Type="http://schemas.openxmlformats.org/officeDocument/2006/relationships/slideLayout" Target="../slideLayouts/slideLayout19.xml"/><Relationship Id="rId12" Type="http://schemas.openxmlformats.org/officeDocument/2006/relationships/slideLayout" Target="../slideLayouts/slideLayout20.xml"/><Relationship Id="rId13" Type="http://schemas.openxmlformats.org/officeDocument/2006/relationships/slideLayout" Target="../slideLayouts/slideLayout21.xml"/><Relationship Id="rId14" Type="http://schemas.openxmlformats.org/officeDocument/2006/relationships/slideLayout" Target="../slideLayouts/slideLayout22.xml"/><Relationship Id="rId15" Type="http://schemas.openxmlformats.org/officeDocument/2006/relationships/slideLayout" Target="../slideLayouts/slideLayout23.xml"/><Relationship Id="rId16"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0.jpeg"/><Relationship Id="rId3" Type="http://schemas.openxmlformats.org/officeDocument/2006/relationships/image" Target="../media/image11.wmf"/><Relationship Id="rId4" Type="http://schemas.openxmlformats.org/officeDocument/2006/relationships/image" Target="../media/image12.wmf"/><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9" Type="http://schemas.openxmlformats.org/officeDocument/2006/relationships/slideLayout" Target="../slideLayouts/slideLayout29.xml"/><Relationship Id="rId10" Type="http://schemas.openxmlformats.org/officeDocument/2006/relationships/slideLayout" Target="../slideLayouts/slideLayout30.xml"/><Relationship Id="rId11" Type="http://schemas.openxmlformats.org/officeDocument/2006/relationships/slideLayout" Target="../slideLayouts/slideLayout31.xml"/><Relationship Id="rId12" Type="http://schemas.openxmlformats.org/officeDocument/2006/relationships/slideLayout" Target="../slideLayouts/slideLayout32.xml"/><Relationship Id="rId13" Type="http://schemas.openxmlformats.org/officeDocument/2006/relationships/slideLayout" Target="../slideLayouts/slideLayout33.xml"/><Relationship Id="rId14" Type="http://schemas.openxmlformats.org/officeDocument/2006/relationships/slideLayout" Target="../slideLayouts/slideLayout34.xml"/><Relationship Id="rId15" Type="http://schemas.openxmlformats.org/officeDocument/2006/relationships/slideLayout" Target="../slideLayouts/slideLayout35.xml"/><Relationship Id="rId16"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5.jpeg"/><Relationship Id="rId3" Type="http://schemas.openxmlformats.org/officeDocument/2006/relationships/image" Target="../media/image16.wmf"/><Relationship Id="rId4" Type="http://schemas.openxmlformats.org/officeDocument/2006/relationships/image" Target="../media/image17.wmf"/><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slideLayout" Target="../slideLayouts/slideLayout40.xml"/><Relationship Id="rId9" Type="http://schemas.openxmlformats.org/officeDocument/2006/relationships/slideLayout" Target="../slideLayouts/slideLayout41.xml"/><Relationship Id="rId10" Type="http://schemas.openxmlformats.org/officeDocument/2006/relationships/slideLayout" Target="../slideLayouts/slideLayout42.xml"/><Relationship Id="rId11" Type="http://schemas.openxmlformats.org/officeDocument/2006/relationships/slideLayout" Target="../slideLayouts/slideLayout43.xml"/><Relationship Id="rId12" Type="http://schemas.openxmlformats.org/officeDocument/2006/relationships/slideLayout" Target="../slideLayouts/slideLayout44.xml"/><Relationship Id="rId13" Type="http://schemas.openxmlformats.org/officeDocument/2006/relationships/slideLayout" Target="../slideLayouts/slideLayout45.xml"/><Relationship Id="rId14" Type="http://schemas.openxmlformats.org/officeDocument/2006/relationships/slideLayout" Target="../slideLayouts/slideLayout46.xml"/><Relationship Id="rId15" Type="http://schemas.openxmlformats.org/officeDocument/2006/relationships/slideLayout" Target="../slideLayouts/slideLayout47.xml"/><Relationship Id="rId16"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id="0" name="Image 1" descr=""/>
          <p:cNvPicPr/>
          <p:nvPr/>
        </p:nvPicPr>
        <p:blipFill>
          <a:blip r:embed="rId2"/>
          <a:stretch/>
        </p:blipFill>
        <p:spPr>
          <a:xfrm>
            <a:off x="0" y="0"/>
            <a:ext cx="9143280" cy="6857280"/>
          </a:xfrm>
          <a:prstGeom prst="rect">
            <a:avLst/>
          </a:prstGeom>
          <a:ln>
            <a:noFill/>
          </a:ln>
        </p:spPr>
      </p:pic>
      <p:sp>
        <p:nvSpPr>
          <p:cNvPr id="1" name="CustomShape 1"/>
          <p:cNvSpPr/>
          <p:nvPr/>
        </p:nvSpPr>
        <p:spPr>
          <a:xfrm>
            <a:off x="1216800" y="1484640"/>
            <a:ext cx="6737040" cy="1430640"/>
          </a:xfrm>
          <a:prstGeom prst="rect">
            <a:avLst/>
          </a:prstGeom>
          <a:solidFill>
            <a:srgbClr val="00aae6"/>
          </a:solidFill>
          <a:ln>
            <a:noFill/>
          </a:ln>
        </p:spPr>
        <p:style>
          <a:lnRef idx="0"/>
          <a:fillRef idx="0"/>
          <a:effectRef idx="0"/>
          <a:fontRef idx="minor"/>
        </p:style>
        <p:txBody>
          <a:bodyPr wrap="none" lIns="90000" rIns="90000" tIns="45000" bIns="45000"/>
          <a:p>
            <a:pPr>
              <a:lnSpc>
                <a:spcPct val="100000"/>
              </a:lnSpc>
            </a:pPr>
            <a:r>
              <a:rPr lang="fr-FR" sz="4400" spc="-1" strike="noStrike">
                <a:solidFill>
                  <a:srgbClr val="ffffff"/>
                </a:solidFill>
                <a:uFill>
                  <a:solidFill>
                    <a:srgbClr val="ffffff"/>
                  </a:solidFill>
                </a:uFill>
                <a:latin typeface="Arial Rounded MT Bold"/>
                <a:ea typeface="ＭＳ Ｐゴシック"/>
              </a:rPr>
              <a:t>PRÉPARATION DE LA</a:t>
            </a:r>
            <a:endParaRPr/>
          </a:p>
          <a:p>
            <a:pPr>
              <a:lnSpc>
                <a:spcPct val="100000"/>
              </a:lnSpc>
            </a:pPr>
            <a:r>
              <a:rPr lang="fr-FR" sz="4400" spc="-1" strike="noStrike">
                <a:solidFill>
                  <a:srgbClr val="ffffff"/>
                </a:solidFill>
                <a:uFill>
                  <a:solidFill>
                    <a:srgbClr val="ffffff"/>
                  </a:solidFill>
                </a:uFill>
                <a:latin typeface="Arial Rounded MT Bold"/>
                <a:ea typeface="ＭＳ Ｐゴシック"/>
              </a:rPr>
              <a:t>RÉFORME DU COLLÈGE</a:t>
            </a:r>
            <a:endParaRPr/>
          </a:p>
        </p:txBody>
      </p:sp>
      <p:pic>
        <p:nvPicPr>
          <p:cNvPr id="2" name="Image 1" descr=""/>
          <p:cNvPicPr/>
          <p:nvPr/>
        </p:nvPicPr>
        <p:blipFill>
          <a:blip r:embed="rId3"/>
          <a:srcRect l="11553" t="31106" r="12205" b="35698"/>
          <a:stretch/>
        </p:blipFill>
        <p:spPr>
          <a:xfrm>
            <a:off x="1055880" y="1412640"/>
            <a:ext cx="6971760" cy="2276640"/>
          </a:xfrm>
          <a:prstGeom prst="rect">
            <a:avLst/>
          </a:prstGeom>
          <a:ln>
            <a:noFill/>
          </a:ln>
        </p:spPr>
      </p:pic>
      <p:sp>
        <p:nvSpPr>
          <p:cNvPr id="3" name="PlaceHolder 2"/>
          <p:cNvSpPr>
            <a:spLocks noGrp="1"/>
          </p:cNvSpPr>
          <p:nvPr>
            <p:ph type="title"/>
          </p:nvPr>
        </p:nvSpPr>
        <p:spPr>
          <a:xfrm>
            <a:off x="457200" y="273600"/>
            <a:ext cx="8229240" cy="1144800"/>
          </a:xfrm>
          <a:prstGeom prst="rect">
            <a:avLst/>
          </a:prstGeom>
        </p:spPr>
        <p:txBody>
          <a:bodyPr lIns="0" rIns="0" tIns="0" bIns="0" anchor="ctr"/>
          <a:p>
            <a:pPr algn="ctr"/>
            <a:r>
              <a:rPr lang="fr-FR" sz="4400" spc="-1">
                <a:latin typeface="Arial"/>
              </a:rPr>
              <a:t>Cliquez pour éditer le format du texte-titre</a:t>
            </a:r>
            <a:endParaRPr/>
          </a:p>
        </p:txBody>
      </p:sp>
      <p:sp>
        <p:nvSpPr>
          <p:cNvPr id="4" name="PlaceHolder 3"/>
          <p:cNvSpPr>
            <a:spLocks noGrp="1"/>
          </p:cNvSpPr>
          <p:nvPr>
            <p:ph type="body"/>
          </p:nvPr>
        </p:nvSpPr>
        <p:spPr>
          <a:xfrm>
            <a:off x="457200" y="1604520"/>
            <a:ext cx="8229240" cy="3977280"/>
          </a:xfrm>
          <a:prstGeom prst="rect">
            <a:avLst/>
          </a:prstGeom>
        </p:spPr>
        <p:txBody>
          <a:bodyPr lIns="0" rIns="0" tIns="0" bIns="0"/>
          <a:p>
            <a:pPr marL="432000" indent="-324000">
              <a:buClr>
                <a:srgbClr val="ffffff"/>
              </a:buClr>
              <a:buSzPct val="45000"/>
              <a:buFont typeface="StarSymbol"/>
              <a:buChar char=""/>
            </a:pPr>
            <a:r>
              <a:rPr lang="fr-FR" sz="3200" spc="-1">
                <a:latin typeface="Arial"/>
              </a:rPr>
              <a:t>Cliquez pour éditer le format du plan de texte</a:t>
            </a:r>
            <a:endParaRPr/>
          </a:p>
          <a:p>
            <a:pPr lvl="1" marL="864000" indent="-324000">
              <a:buClr>
                <a:srgbClr val="ffffff"/>
              </a:buClr>
              <a:buSzPct val="75000"/>
              <a:buFont typeface="StarSymbol"/>
              <a:buChar char=""/>
            </a:pPr>
            <a:r>
              <a:rPr lang="fr-FR" sz="2800" spc="-1">
                <a:latin typeface="Arial"/>
              </a:rPr>
              <a:t>Second niveau de plan</a:t>
            </a:r>
            <a:endParaRPr/>
          </a:p>
          <a:p>
            <a:pPr lvl="2" marL="1296000" indent="-288000">
              <a:buClr>
                <a:srgbClr val="ffffff"/>
              </a:buClr>
              <a:buSzPct val="45000"/>
              <a:buFont typeface="StarSymbol"/>
              <a:buChar char=""/>
            </a:pPr>
            <a:r>
              <a:rPr lang="fr-FR" sz="2400" spc="-1">
                <a:latin typeface="Arial"/>
              </a:rPr>
              <a:t>Troisième niveau de plan</a:t>
            </a:r>
            <a:endParaRPr/>
          </a:p>
          <a:p>
            <a:pPr lvl="3" marL="1728000" indent="-216000">
              <a:buClr>
                <a:srgbClr val="ffffff"/>
              </a:buClr>
              <a:buSzPct val="75000"/>
              <a:buFont typeface="StarSymbol"/>
              <a:buChar char=""/>
            </a:pPr>
            <a:r>
              <a:rPr lang="fr-FR" sz="2000" spc="-1">
                <a:latin typeface="Arial"/>
              </a:rPr>
              <a:t>Quatrième niveau de plan</a:t>
            </a:r>
            <a:endParaRPr/>
          </a:p>
          <a:p>
            <a:pPr lvl="4" marL="2160000" indent="-216000">
              <a:buClr>
                <a:srgbClr val="ffffff"/>
              </a:buClr>
              <a:buSzPct val="45000"/>
              <a:buFont typeface="StarSymbol"/>
              <a:buChar char=""/>
            </a:pPr>
            <a:r>
              <a:rPr lang="fr-FR" sz="2000" spc="-1">
                <a:latin typeface="Arial"/>
              </a:rPr>
              <a:t>Cinquième niveau de plan</a:t>
            </a:r>
            <a:endParaRPr/>
          </a:p>
          <a:p>
            <a:pPr lvl="5" marL="2592000" indent="-216000">
              <a:buClr>
                <a:srgbClr val="ffffff"/>
              </a:buClr>
              <a:buSzPct val="45000"/>
              <a:buFont typeface="StarSymbol"/>
              <a:buChar char=""/>
            </a:pPr>
            <a:r>
              <a:rPr lang="fr-FR" sz="2000" spc="-1">
                <a:latin typeface="Arial"/>
              </a:rPr>
              <a:t>Sixième niveau de plan</a:t>
            </a:r>
            <a:endParaRPr/>
          </a:p>
          <a:p>
            <a:pPr lvl="6" marL="3024000" indent="-216000">
              <a:buClr>
                <a:srgbClr val="ffffff"/>
              </a:buClr>
              <a:buSzPct val="45000"/>
              <a:buFont typeface="StarSymbol"/>
              <a:buChar char=""/>
            </a:pPr>
            <a:r>
              <a:rPr lang="fr-FR" sz="2000" spc="-1">
                <a:latin typeface="Arial"/>
              </a:rPr>
              <a:t>Septième niveau de plan</a:t>
            </a:r>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39" name="CustomShape 1"/>
          <p:cNvSpPr/>
          <p:nvPr/>
        </p:nvSpPr>
        <p:spPr>
          <a:xfrm>
            <a:off x="468360" y="260280"/>
            <a:ext cx="8206560" cy="791280"/>
          </a:xfrm>
          <a:prstGeom prst="roundRect">
            <a:avLst>
              <a:gd name="adj" fmla="val 16667"/>
            </a:avLst>
          </a:prstGeom>
          <a:solidFill>
            <a:srgbClr val="2e98d5"/>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40" name="CustomShape 2"/>
          <p:cNvSpPr/>
          <p:nvPr/>
        </p:nvSpPr>
        <p:spPr>
          <a:xfrm>
            <a:off x="8238960" y="6456240"/>
            <a:ext cx="653400" cy="243720"/>
          </a:xfrm>
          <a:prstGeom prst="rect">
            <a:avLst/>
          </a:prstGeom>
          <a:noFill/>
          <a:ln>
            <a:noFill/>
          </a:ln>
        </p:spPr>
        <p:style>
          <a:lnRef idx="0"/>
          <a:fillRef idx="0"/>
          <a:effectRef idx="0"/>
          <a:fontRef idx="minor"/>
        </p:style>
        <p:txBody>
          <a:bodyPr lIns="90000" rIns="90000" tIns="45000" bIns="45000" anchor="ctr"/>
          <a:p>
            <a:pPr algn="ctr">
              <a:lnSpc>
                <a:spcPct val="100000"/>
              </a:lnSpc>
            </a:pPr>
            <a:r>
              <a:rPr lang="fr-FR" sz="1000" spc="-1" strike="noStrike">
                <a:solidFill>
                  <a:srgbClr val="a6a6a6"/>
                </a:solidFill>
                <a:uFill>
                  <a:solidFill>
                    <a:srgbClr val="ffffff"/>
                  </a:solidFill>
                </a:uFill>
                <a:latin typeface="Calibri"/>
                <a:ea typeface="MS PGothic"/>
              </a:rPr>
              <a:t> </a:t>
            </a:r>
            <a:endParaRPr/>
          </a:p>
        </p:txBody>
      </p:sp>
      <p:pic>
        <p:nvPicPr>
          <p:cNvPr id="41" name="Image 1" descr=""/>
          <p:cNvPicPr/>
          <p:nvPr/>
        </p:nvPicPr>
        <p:blipFill>
          <a:blip r:embed="rId2"/>
          <a:stretch/>
        </p:blipFill>
        <p:spPr>
          <a:xfrm>
            <a:off x="452520" y="6324480"/>
            <a:ext cx="1150200" cy="321480"/>
          </a:xfrm>
          <a:prstGeom prst="rect">
            <a:avLst/>
          </a:prstGeom>
          <a:ln>
            <a:noFill/>
          </a:ln>
        </p:spPr>
      </p:pic>
      <p:sp>
        <p:nvSpPr>
          <p:cNvPr id="42" name="Line 3"/>
          <p:cNvSpPr/>
          <p:nvPr/>
        </p:nvSpPr>
        <p:spPr>
          <a:xfrm flipV="1">
            <a:off x="2017440" y="6332400"/>
            <a:ext cx="6658200" cy="11160"/>
          </a:xfrm>
          <a:prstGeom prst="line">
            <a:avLst/>
          </a:prstGeom>
          <a:ln w="38160">
            <a:solidFill>
              <a:srgbClr val="bfbfbf"/>
            </a:solidFill>
            <a:round/>
          </a:ln>
        </p:spPr>
        <p:style>
          <a:lnRef idx="2">
            <a:schemeClr val="accent1"/>
          </a:lnRef>
          <a:fillRef idx="0">
            <a:schemeClr val="accent1"/>
          </a:fillRef>
          <a:effectRef idx="1">
            <a:schemeClr val="accent1"/>
          </a:effectRef>
          <a:fontRef idx="minor"/>
        </p:style>
      </p:sp>
      <p:pic>
        <p:nvPicPr>
          <p:cNvPr id="43" name="Image 19" descr=""/>
          <p:cNvPicPr/>
          <p:nvPr/>
        </p:nvPicPr>
        <p:blipFill>
          <a:blip r:embed="rId3"/>
          <a:stretch/>
        </p:blipFill>
        <p:spPr>
          <a:xfrm>
            <a:off x="2738520" y="6210360"/>
            <a:ext cx="621720" cy="215280"/>
          </a:xfrm>
          <a:prstGeom prst="rect">
            <a:avLst/>
          </a:prstGeom>
          <a:ln>
            <a:noFill/>
          </a:ln>
        </p:spPr>
      </p:pic>
      <p:sp>
        <p:nvSpPr>
          <p:cNvPr id="44" name="CustomShape 4"/>
          <p:cNvSpPr/>
          <p:nvPr/>
        </p:nvSpPr>
        <p:spPr>
          <a:xfrm>
            <a:off x="8447040" y="6472080"/>
            <a:ext cx="243720" cy="243720"/>
          </a:xfrm>
          <a:prstGeom prst="ellipse">
            <a:avLst/>
          </a:prstGeom>
          <a:noFill/>
          <a:ln w="19080">
            <a:solidFill>
              <a:srgbClr val="bfbfbf"/>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pic>
        <p:nvPicPr>
          <p:cNvPr id="45" name="Image 2" descr=""/>
          <p:cNvPicPr/>
          <p:nvPr/>
        </p:nvPicPr>
        <p:blipFill>
          <a:blip r:embed="rId4"/>
          <a:stretch/>
        </p:blipFill>
        <p:spPr>
          <a:xfrm>
            <a:off x="8244000" y="108000"/>
            <a:ext cx="608760" cy="583560"/>
          </a:xfrm>
          <a:prstGeom prst="rect">
            <a:avLst/>
          </a:prstGeom>
          <a:ln>
            <a:noFill/>
          </a:ln>
        </p:spPr>
      </p:pic>
      <p:sp>
        <p:nvSpPr>
          <p:cNvPr id="46" name="PlaceHolder 5"/>
          <p:cNvSpPr>
            <a:spLocks noGrp="1"/>
          </p:cNvSpPr>
          <p:nvPr>
            <p:ph type="title"/>
          </p:nvPr>
        </p:nvSpPr>
        <p:spPr>
          <a:xfrm>
            <a:off x="457200" y="273600"/>
            <a:ext cx="8229240" cy="1144800"/>
          </a:xfrm>
          <a:prstGeom prst="rect">
            <a:avLst/>
          </a:prstGeom>
        </p:spPr>
        <p:txBody>
          <a:bodyPr lIns="0" rIns="0" tIns="0" bIns="0" anchor="ctr"/>
          <a:p>
            <a:pPr algn="ctr"/>
            <a:r>
              <a:rPr lang="fr-FR" sz="4400" spc="-1">
                <a:latin typeface="Arial"/>
              </a:rPr>
              <a:t>Cliquez pour éditer le format du texte-titre</a:t>
            </a:r>
            <a:endParaRPr/>
          </a:p>
        </p:txBody>
      </p:sp>
      <p:sp>
        <p:nvSpPr>
          <p:cNvPr id="47" name="PlaceHolder 6"/>
          <p:cNvSpPr>
            <a:spLocks noGrp="1"/>
          </p:cNvSpPr>
          <p:nvPr>
            <p:ph type="body"/>
          </p:nvPr>
        </p:nvSpPr>
        <p:spPr>
          <a:xfrm>
            <a:off x="457200" y="1604520"/>
            <a:ext cx="8229240" cy="3977280"/>
          </a:xfrm>
          <a:prstGeom prst="rect">
            <a:avLst/>
          </a:prstGeom>
        </p:spPr>
        <p:txBody>
          <a:bodyPr lIns="0" rIns="0" tIns="0" bIns="0"/>
          <a:p>
            <a:pPr marL="432000" indent="-324000">
              <a:buClr>
                <a:srgbClr val="ffffff"/>
              </a:buClr>
              <a:buSzPct val="45000"/>
              <a:buFont typeface="StarSymbol"/>
              <a:buChar char=""/>
            </a:pPr>
            <a:r>
              <a:rPr lang="fr-FR" sz="3200" spc="-1">
                <a:latin typeface="Arial"/>
              </a:rPr>
              <a:t>Cliquez pour éditer le format du plan de texte</a:t>
            </a:r>
            <a:endParaRPr/>
          </a:p>
          <a:p>
            <a:pPr lvl="1" marL="864000" indent="-324000">
              <a:buClr>
                <a:srgbClr val="ffffff"/>
              </a:buClr>
              <a:buSzPct val="75000"/>
              <a:buFont typeface="StarSymbol"/>
              <a:buChar char=""/>
            </a:pPr>
            <a:r>
              <a:rPr lang="fr-FR" sz="2800" spc="-1">
                <a:latin typeface="Arial"/>
              </a:rPr>
              <a:t>Second niveau de plan</a:t>
            </a:r>
            <a:endParaRPr/>
          </a:p>
          <a:p>
            <a:pPr lvl="2" marL="1296000" indent="-288000">
              <a:buClr>
                <a:srgbClr val="ffffff"/>
              </a:buClr>
              <a:buSzPct val="45000"/>
              <a:buFont typeface="StarSymbol"/>
              <a:buChar char=""/>
            </a:pPr>
            <a:r>
              <a:rPr lang="fr-FR" sz="2400" spc="-1">
                <a:latin typeface="Arial"/>
              </a:rPr>
              <a:t>Troisième niveau de plan</a:t>
            </a:r>
            <a:endParaRPr/>
          </a:p>
          <a:p>
            <a:pPr lvl="3" marL="1728000" indent="-216000">
              <a:buClr>
                <a:srgbClr val="ffffff"/>
              </a:buClr>
              <a:buSzPct val="75000"/>
              <a:buFont typeface="StarSymbol"/>
              <a:buChar char=""/>
            </a:pPr>
            <a:r>
              <a:rPr lang="fr-FR" sz="2000" spc="-1">
                <a:latin typeface="Arial"/>
              </a:rPr>
              <a:t>Quatrième niveau de plan</a:t>
            </a:r>
            <a:endParaRPr/>
          </a:p>
          <a:p>
            <a:pPr lvl="4" marL="2160000" indent="-216000">
              <a:buClr>
                <a:srgbClr val="ffffff"/>
              </a:buClr>
              <a:buSzPct val="45000"/>
              <a:buFont typeface="StarSymbol"/>
              <a:buChar char=""/>
            </a:pPr>
            <a:r>
              <a:rPr lang="fr-FR" sz="2000" spc="-1">
                <a:latin typeface="Arial"/>
              </a:rPr>
              <a:t>Cinquième niveau de plan</a:t>
            </a:r>
            <a:endParaRPr/>
          </a:p>
          <a:p>
            <a:pPr lvl="5" marL="2592000" indent="-216000">
              <a:buClr>
                <a:srgbClr val="ffffff"/>
              </a:buClr>
              <a:buSzPct val="45000"/>
              <a:buFont typeface="StarSymbol"/>
              <a:buChar char=""/>
            </a:pPr>
            <a:r>
              <a:rPr lang="fr-FR" sz="2000" spc="-1">
                <a:latin typeface="Arial"/>
              </a:rPr>
              <a:t>Sixième niveau de plan</a:t>
            </a:r>
            <a:endParaRPr/>
          </a:p>
          <a:p>
            <a:pPr lvl="6" marL="3024000" indent="-216000">
              <a:buClr>
                <a:srgbClr val="ffffff"/>
              </a:buClr>
              <a:buSzPct val="45000"/>
              <a:buFont typeface="StarSymbol"/>
              <a:buChar char=""/>
            </a:pPr>
            <a:r>
              <a:rPr lang="fr-FR" sz="2000" spc="-1">
                <a:latin typeface="Arial"/>
              </a:rPr>
              <a:t>Septième niveau de plan</a:t>
            </a:r>
            <a:endParaRPr/>
          </a:p>
        </p:txBody>
      </p:sp>
    </p:spTree>
  </p:cSld>
  <p:clrMap bg1="lt1" bg2="lt2" tx1="dk1" tx2="dk2" accent1="accent1" accent2="accent2" accent3="accent3" accent4="accent4" accent5="accent5" accent6="accent6" hlink="hlink" folHlink="folHlink"/>
  <p:sldLayoutIdLst>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82" name="CustomShape 1"/>
          <p:cNvSpPr/>
          <p:nvPr/>
        </p:nvSpPr>
        <p:spPr>
          <a:xfrm>
            <a:off x="468360" y="260280"/>
            <a:ext cx="8206560" cy="791280"/>
          </a:xfrm>
          <a:prstGeom prst="roundRect">
            <a:avLst>
              <a:gd name="adj" fmla="val 16667"/>
            </a:avLst>
          </a:prstGeom>
          <a:solidFill>
            <a:srgbClr val="2e98d5"/>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83" name="CustomShape 2"/>
          <p:cNvSpPr/>
          <p:nvPr/>
        </p:nvSpPr>
        <p:spPr>
          <a:xfrm>
            <a:off x="8238960" y="6456240"/>
            <a:ext cx="653400" cy="243720"/>
          </a:xfrm>
          <a:prstGeom prst="rect">
            <a:avLst/>
          </a:prstGeom>
          <a:noFill/>
          <a:ln>
            <a:noFill/>
          </a:ln>
        </p:spPr>
        <p:style>
          <a:lnRef idx="0"/>
          <a:fillRef idx="0"/>
          <a:effectRef idx="0"/>
          <a:fontRef idx="minor"/>
        </p:style>
        <p:txBody>
          <a:bodyPr lIns="90000" rIns="90000" tIns="45000" bIns="45000" anchor="ctr"/>
          <a:p>
            <a:pPr algn="ctr">
              <a:lnSpc>
                <a:spcPct val="100000"/>
              </a:lnSpc>
            </a:pPr>
            <a:r>
              <a:rPr lang="fr-FR" sz="1000" spc="-1" strike="noStrike">
                <a:solidFill>
                  <a:srgbClr val="a6a6a6"/>
                </a:solidFill>
                <a:uFill>
                  <a:solidFill>
                    <a:srgbClr val="ffffff"/>
                  </a:solidFill>
                </a:uFill>
                <a:latin typeface="Calibri"/>
                <a:ea typeface="MS PGothic"/>
              </a:rPr>
              <a:t> </a:t>
            </a:r>
            <a:endParaRPr/>
          </a:p>
        </p:txBody>
      </p:sp>
      <p:pic>
        <p:nvPicPr>
          <p:cNvPr id="84" name="Image 1" descr=""/>
          <p:cNvPicPr/>
          <p:nvPr/>
        </p:nvPicPr>
        <p:blipFill>
          <a:blip r:embed="rId2"/>
          <a:stretch/>
        </p:blipFill>
        <p:spPr>
          <a:xfrm>
            <a:off x="452520" y="6324480"/>
            <a:ext cx="1150200" cy="321480"/>
          </a:xfrm>
          <a:prstGeom prst="rect">
            <a:avLst/>
          </a:prstGeom>
          <a:ln>
            <a:noFill/>
          </a:ln>
        </p:spPr>
      </p:pic>
      <p:sp>
        <p:nvSpPr>
          <p:cNvPr id="85" name="Line 3"/>
          <p:cNvSpPr/>
          <p:nvPr/>
        </p:nvSpPr>
        <p:spPr>
          <a:xfrm flipV="1">
            <a:off x="2017440" y="6332400"/>
            <a:ext cx="6658200" cy="11160"/>
          </a:xfrm>
          <a:prstGeom prst="line">
            <a:avLst/>
          </a:prstGeom>
          <a:ln w="38160">
            <a:solidFill>
              <a:srgbClr val="bfbfbf"/>
            </a:solidFill>
            <a:round/>
          </a:ln>
        </p:spPr>
        <p:style>
          <a:lnRef idx="2">
            <a:schemeClr val="accent1"/>
          </a:lnRef>
          <a:fillRef idx="0">
            <a:schemeClr val="accent1"/>
          </a:fillRef>
          <a:effectRef idx="1">
            <a:schemeClr val="accent1"/>
          </a:effectRef>
          <a:fontRef idx="minor"/>
        </p:style>
      </p:sp>
      <p:pic>
        <p:nvPicPr>
          <p:cNvPr id="86" name="Image 19" descr=""/>
          <p:cNvPicPr/>
          <p:nvPr/>
        </p:nvPicPr>
        <p:blipFill>
          <a:blip r:embed="rId3"/>
          <a:stretch/>
        </p:blipFill>
        <p:spPr>
          <a:xfrm>
            <a:off x="2738520" y="6210360"/>
            <a:ext cx="621720" cy="215280"/>
          </a:xfrm>
          <a:prstGeom prst="rect">
            <a:avLst/>
          </a:prstGeom>
          <a:ln>
            <a:noFill/>
          </a:ln>
        </p:spPr>
      </p:pic>
      <p:sp>
        <p:nvSpPr>
          <p:cNvPr id="87" name="CustomShape 4"/>
          <p:cNvSpPr/>
          <p:nvPr/>
        </p:nvSpPr>
        <p:spPr>
          <a:xfrm>
            <a:off x="8447040" y="6472080"/>
            <a:ext cx="243720" cy="243720"/>
          </a:xfrm>
          <a:prstGeom prst="ellipse">
            <a:avLst/>
          </a:prstGeom>
          <a:noFill/>
          <a:ln w="19080">
            <a:solidFill>
              <a:srgbClr val="bfbfbf"/>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pic>
        <p:nvPicPr>
          <p:cNvPr id="88" name="Image 2" descr=""/>
          <p:cNvPicPr/>
          <p:nvPr/>
        </p:nvPicPr>
        <p:blipFill>
          <a:blip r:embed="rId4"/>
          <a:stretch/>
        </p:blipFill>
        <p:spPr>
          <a:xfrm>
            <a:off x="8244000" y="108000"/>
            <a:ext cx="608760" cy="583560"/>
          </a:xfrm>
          <a:prstGeom prst="rect">
            <a:avLst/>
          </a:prstGeom>
          <a:ln>
            <a:noFill/>
          </a:ln>
        </p:spPr>
      </p:pic>
      <p:sp>
        <p:nvSpPr>
          <p:cNvPr id="89" name="PlaceHolder 5"/>
          <p:cNvSpPr>
            <a:spLocks noGrp="1"/>
          </p:cNvSpPr>
          <p:nvPr>
            <p:ph type="title"/>
          </p:nvPr>
        </p:nvSpPr>
        <p:spPr>
          <a:xfrm>
            <a:off x="457200" y="273600"/>
            <a:ext cx="8229240" cy="1144800"/>
          </a:xfrm>
          <a:prstGeom prst="rect">
            <a:avLst/>
          </a:prstGeom>
        </p:spPr>
        <p:txBody>
          <a:bodyPr lIns="0" rIns="0" tIns="0" bIns="0" anchor="ctr"/>
          <a:p>
            <a:pPr algn="ctr"/>
            <a:r>
              <a:rPr lang="fr-FR" sz="4400" spc="-1">
                <a:latin typeface="Arial"/>
              </a:rPr>
              <a:t>Cliquez pour éditer le format du texte-titre</a:t>
            </a:r>
            <a:endParaRPr/>
          </a:p>
        </p:txBody>
      </p:sp>
      <p:sp>
        <p:nvSpPr>
          <p:cNvPr id="90" name="PlaceHolder 6"/>
          <p:cNvSpPr>
            <a:spLocks noGrp="1"/>
          </p:cNvSpPr>
          <p:nvPr>
            <p:ph type="body"/>
          </p:nvPr>
        </p:nvSpPr>
        <p:spPr>
          <a:xfrm>
            <a:off x="457200" y="1604520"/>
            <a:ext cx="8229240" cy="3977280"/>
          </a:xfrm>
          <a:prstGeom prst="rect">
            <a:avLst/>
          </a:prstGeom>
        </p:spPr>
        <p:txBody>
          <a:bodyPr lIns="0" rIns="0" tIns="0" bIns="0"/>
          <a:p>
            <a:pPr marL="432000" indent="-324000">
              <a:buClr>
                <a:srgbClr val="ffffff"/>
              </a:buClr>
              <a:buSzPct val="45000"/>
              <a:buFont typeface="StarSymbol"/>
              <a:buChar char=""/>
            </a:pPr>
            <a:r>
              <a:rPr lang="fr-FR" sz="3200" spc="-1">
                <a:latin typeface="Arial"/>
              </a:rPr>
              <a:t>Cliquez pour éditer le format du plan de texte</a:t>
            </a:r>
            <a:endParaRPr/>
          </a:p>
          <a:p>
            <a:pPr lvl="1" marL="864000" indent="-324000">
              <a:buClr>
                <a:srgbClr val="ffffff"/>
              </a:buClr>
              <a:buSzPct val="75000"/>
              <a:buFont typeface="StarSymbol"/>
              <a:buChar char=""/>
            </a:pPr>
            <a:r>
              <a:rPr lang="fr-FR" sz="2800" spc="-1">
                <a:latin typeface="Arial"/>
              </a:rPr>
              <a:t>Second niveau de plan</a:t>
            </a:r>
            <a:endParaRPr/>
          </a:p>
          <a:p>
            <a:pPr lvl="2" marL="1296000" indent="-288000">
              <a:buClr>
                <a:srgbClr val="ffffff"/>
              </a:buClr>
              <a:buSzPct val="45000"/>
              <a:buFont typeface="StarSymbol"/>
              <a:buChar char=""/>
            </a:pPr>
            <a:r>
              <a:rPr lang="fr-FR" sz="2400" spc="-1">
                <a:latin typeface="Arial"/>
              </a:rPr>
              <a:t>Troisième niveau de plan</a:t>
            </a:r>
            <a:endParaRPr/>
          </a:p>
          <a:p>
            <a:pPr lvl="3" marL="1728000" indent="-216000">
              <a:buClr>
                <a:srgbClr val="ffffff"/>
              </a:buClr>
              <a:buSzPct val="75000"/>
              <a:buFont typeface="StarSymbol"/>
              <a:buChar char=""/>
            </a:pPr>
            <a:r>
              <a:rPr lang="fr-FR" sz="2000" spc="-1">
                <a:latin typeface="Arial"/>
              </a:rPr>
              <a:t>Quatrième niveau de plan</a:t>
            </a:r>
            <a:endParaRPr/>
          </a:p>
          <a:p>
            <a:pPr lvl="4" marL="2160000" indent="-216000">
              <a:buClr>
                <a:srgbClr val="ffffff"/>
              </a:buClr>
              <a:buSzPct val="45000"/>
              <a:buFont typeface="StarSymbol"/>
              <a:buChar char=""/>
            </a:pPr>
            <a:r>
              <a:rPr lang="fr-FR" sz="2000" spc="-1">
                <a:latin typeface="Arial"/>
              </a:rPr>
              <a:t>Cinquième niveau de plan</a:t>
            </a:r>
            <a:endParaRPr/>
          </a:p>
          <a:p>
            <a:pPr lvl="5" marL="2592000" indent="-216000">
              <a:buClr>
                <a:srgbClr val="ffffff"/>
              </a:buClr>
              <a:buSzPct val="45000"/>
              <a:buFont typeface="StarSymbol"/>
              <a:buChar char=""/>
            </a:pPr>
            <a:r>
              <a:rPr lang="fr-FR" sz="2000" spc="-1">
                <a:latin typeface="Arial"/>
              </a:rPr>
              <a:t>Sixième niveau de plan</a:t>
            </a:r>
            <a:endParaRPr/>
          </a:p>
          <a:p>
            <a:pPr lvl="6" marL="3024000" indent="-216000">
              <a:buClr>
                <a:srgbClr val="ffffff"/>
              </a:buClr>
              <a:buSzPct val="45000"/>
              <a:buFont typeface="StarSymbol"/>
              <a:buChar char=""/>
            </a:pPr>
            <a:r>
              <a:rPr lang="fr-FR" sz="2000" spc="-1">
                <a:latin typeface="Arial"/>
              </a:rPr>
              <a:t>Septième niveau de plan</a:t>
            </a:r>
            <a:endParaRPr/>
          </a:p>
        </p:txBody>
      </p:sp>
    </p:spTree>
  </p:cSld>
  <p:clrMap bg1="lt1" bg2="lt2" tx1="dk1" tx2="dk2" accent1="accent1" accent2="accent2" accent3="accent3" accent4="accent4" accent5="accent5" accent6="accent6" hlink="hlink" folHlink="folHlink"/>
  <p:sldLayoutIdLst>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125" name="CustomShape 1"/>
          <p:cNvSpPr/>
          <p:nvPr/>
        </p:nvSpPr>
        <p:spPr>
          <a:xfrm>
            <a:off x="468360" y="260280"/>
            <a:ext cx="8206560" cy="791280"/>
          </a:xfrm>
          <a:prstGeom prst="roundRect">
            <a:avLst>
              <a:gd name="adj" fmla="val 16667"/>
            </a:avLst>
          </a:prstGeom>
          <a:solidFill>
            <a:srgbClr val="2e98d5"/>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26" name="CustomShape 2"/>
          <p:cNvSpPr/>
          <p:nvPr/>
        </p:nvSpPr>
        <p:spPr>
          <a:xfrm>
            <a:off x="8238960" y="6456240"/>
            <a:ext cx="653400" cy="243720"/>
          </a:xfrm>
          <a:prstGeom prst="rect">
            <a:avLst/>
          </a:prstGeom>
          <a:noFill/>
          <a:ln>
            <a:noFill/>
          </a:ln>
        </p:spPr>
        <p:style>
          <a:lnRef idx="0"/>
          <a:fillRef idx="0"/>
          <a:effectRef idx="0"/>
          <a:fontRef idx="minor"/>
        </p:style>
        <p:txBody>
          <a:bodyPr lIns="90000" rIns="90000" tIns="45000" bIns="45000" anchor="ctr"/>
          <a:p>
            <a:pPr algn="ctr">
              <a:lnSpc>
                <a:spcPct val="100000"/>
              </a:lnSpc>
            </a:pPr>
            <a:r>
              <a:rPr lang="fr-FR" sz="1000" spc="-1" strike="noStrike">
                <a:solidFill>
                  <a:srgbClr val="a6a6a6"/>
                </a:solidFill>
                <a:uFill>
                  <a:solidFill>
                    <a:srgbClr val="ffffff"/>
                  </a:solidFill>
                </a:uFill>
                <a:latin typeface="Calibri"/>
                <a:ea typeface="MS PGothic"/>
              </a:rPr>
              <a:t> </a:t>
            </a:r>
            <a:endParaRPr/>
          </a:p>
        </p:txBody>
      </p:sp>
      <p:pic>
        <p:nvPicPr>
          <p:cNvPr id="127" name="Image 1" descr=""/>
          <p:cNvPicPr/>
          <p:nvPr/>
        </p:nvPicPr>
        <p:blipFill>
          <a:blip r:embed="rId2"/>
          <a:stretch/>
        </p:blipFill>
        <p:spPr>
          <a:xfrm>
            <a:off x="452520" y="6324480"/>
            <a:ext cx="1150200" cy="321480"/>
          </a:xfrm>
          <a:prstGeom prst="rect">
            <a:avLst/>
          </a:prstGeom>
          <a:ln>
            <a:noFill/>
          </a:ln>
        </p:spPr>
      </p:pic>
      <p:sp>
        <p:nvSpPr>
          <p:cNvPr id="128" name="Line 3"/>
          <p:cNvSpPr/>
          <p:nvPr/>
        </p:nvSpPr>
        <p:spPr>
          <a:xfrm flipV="1">
            <a:off x="2017440" y="6332400"/>
            <a:ext cx="6658200" cy="11160"/>
          </a:xfrm>
          <a:prstGeom prst="line">
            <a:avLst/>
          </a:prstGeom>
          <a:ln w="38160">
            <a:solidFill>
              <a:srgbClr val="bfbfbf"/>
            </a:solidFill>
            <a:round/>
          </a:ln>
        </p:spPr>
        <p:style>
          <a:lnRef idx="2">
            <a:schemeClr val="accent1"/>
          </a:lnRef>
          <a:fillRef idx="0">
            <a:schemeClr val="accent1"/>
          </a:fillRef>
          <a:effectRef idx="1">
            <a:schemeClr val="accent1"/>
          </a:effectRef>
          <a:fontRef idx="minor"/>
        </p:style>
      </p:sp>
      <p:pic>
        <p:nvPicPr>
          <p:cNvPr id="129" name="Image 19" descr=""/>
          <p:cNvPicPr/>
          <p:nvPr/>
        </p:nvPicPr>
        <p:blipFill>
          <a:blip r:embed="rId3"/>
          <a:stretch/>
        </p:blipFill>
        <p:spPr>
          <a:xfrm>
            <a:off x="2738520" y="6210360"/>
            <a:ext cx="621720" cy="215280"/>
          </a:xfrm>
          <a:prstGeom prst="rect">
            <a:avLst/>
          </a:prstGeom>
          <a:ln>
            <a:noFill/>
          </a:ln>
        </p:spPr>
      </p:pic>
      <p:sp>
        <p:nvSpPr>
          <p:cNvPr id="130" name="CustomShape 4"/>
          <p:cNvSpPr/>
          <p:nvPr/>
        </p:nvSpPr>
        <p:spPr>
          <a:xfrm>
            <a:off x="8447040" y="6472080"/>
            <a:ext cx="243720" cy="243720"/>
          </a:xfrm>
          <a:prstGeom prst="ellipse">
            <a:avLst/>
          </a:prstGeom>
          <a:noFill/>
          <a:ln w="19080">
            <a:solidFill>
              <a:srgbClr val="bfbfbf"/>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pic>
        <p:nvPicPr>
          <p:cNvPr id="131" name="Image 2" descr=""/>
          <p:cNvPicPr/>
          <p:nvPr/>
        </p:nvPicPr>
        <p:blipFill>
          <a:blip r:embed="rId4"/>
          <a:stretch/>
        </p:blipFill>
        <p:spPr>
          <a:xfrm>
            <a:off x="8244000" y="108000"/>
            <a:ext cx="608760" cy="583560"/>
          </a:xfrm>
          <a:prstGeom prst="rect">
            <a:avLst/>
          </a:prstGeom>
          <a:ln>
            <a:noFill/>
          </a:ln>
        </p:spPr>
      </p:pic>
      <p:sp>
        <p:nvSpPr>
          <p:cNvPr id="132" name="PlaceHolder 5"/>
          <p:cNvSpPr>
            <a:spLocks noGrp="1"/>
          </p:cNvSpPr>
          <p:nvPr>
            <p:ph type="title"/>
          </p:nvPr>
        </p:nvSpPr>
        <p:spPr>
          <a:xfrm>
            <a:off x="457200" y="273600"/>
            <a:ext cx="8229240" cy="1144800"/>
          </a:xfrm>
          <a:prstGeom prst="rect">
            <a:avLst/>
          </a:prstGeom>
        </p:spPr>
        <p:txBody>
          <a:bodyPr lIns="0" rIns="0" tIns="0" bIns="0" anchor="ctr"/>
          <a:p>
            <a:pPr algn="ctr"/>
            <a:r>
              <a:rPr lang="fr-FR" sz="4400" spc="-1">
                <a:latin typeface="Arial"/>
              </a:rPr>
              <a:t>Cliquez pour éditer le format du texte-titre</a:t>
            </a:r>
            <a:endParaRPr/>
          </a:p>
        </p:txBody>
      </p:sp>
      <p:sp>
        <p:nvSpPr>
          <p:cNvPr id="133" name="PlaceHolder 6"/>
          <p:cNvSpPr>
            <a:spLocks noGrp="1"/>
          </p:cNvSpPr>
          <p:nvPr>
            <p:ph type="body"/>
          </p:nvPr>
        </p:nvSpPr>
        <p:spPr>
          <a:xfrm>
            <a:off x="457200" y="1604520"/>
            <a:ext cx="8229240" cy="3977280"/>
          </a:xfrm>
          <a:prstGeom prst="rect">
            <a:avLst/>
          </a:prstGeom>
        </p:spPr>
        <p:txBody>
          <a:bodyPr lIns="0" rIns="0" tIns="0" bIns="0"/>
          <a:p>
            <a:pPr marL="432000" indent="-324000">
              <a:buClr>
                <a:srgbClr val="ffffff"/>
              </a:buClr>
              <a:buSzPct val="45000"/>
              <a:buFont typeface="StarSymbol"/>
              <a:buChar char=""/>
            </a:pPr>
            <a:r>
              <a:rPr lang="fr-FR" sz="3200" spc="-1">
                <a:latin typeface="Arial"/>
              </a:rPr>
              <a:t>Cliquez pour éditer le format du plan de texte</a:t>
            </a:r>
            <a:endParaRPr/>
          </a:p>
          <a:p>
            <a:pPr lvl="1" marL="864000" indent="-324000">
              <a:buClr>
                <a:srgbClr val="ffffff"/>
              </a:buClr>
              <a:buSzPct val="75000"/>
              <a:buFont typeface="StarSymbol"/>
              <a:buChar char=""/>
            </a:pPr>
            <a:r>
              <a:rPr lang="fr-FR" sz="2800" spc="-1">
                <a:latin typeface="Arial"/>
              </a:rPr>
              <a:t>Second niveau de plan</a:t>
            </a:r>
            <a:endParaRPr/>
          </a:p>
          <a:p>
            <a:pPr lvl="2" marL="1296000" indent="-288000">
              <a:buClr>
                <a:srgbClr val="ffffff"/>
              </a:buClr>
              <a:buSzPct val="45000"/>
              <a:buFont typeface="StarSymbol"/>
              <a:buChar char=""/>
            </a:pPr>
            <a:r>
              <a:rPr lang="fr-FR" sz="2400" spc="-1">
                <a:latin typeface="Arial"/>
              </a:rPr>
              <a:t>Troisième niveau de plan</a:t>
            </a:r>
            <a:endParaRPr/>
          </a:p>
          <a:p>
            <a:pPr lvl="3" marL="1728000" indent="-216000">
              <a:buClr>
                <a:srgbClr val="ffffff"/>
              </a:buClr>
              <a:buSzPct val="75000"/>
              <a:buFont typeface="StarSymbol"/>
              <a:buChar char=""/>
            </a:pPr>
            <a:r>
              <a:rPr lang="fr-FR" sz="2000" spc="-1">
                <a:latin typeface="Arial"/>
              </a:rPr>
              <a:t>Quatrième niveau de plan</a:t>
            </a:r>
            <a:endParaRPr/>
          </a:p>
          <a:p>
            <a:pPr lvl="4" marL="2160000" indent="-216000">
              <a:buClr>
                <a:srgbClr val="ffffff"/>
              </a:buClr>
              <a:buSzPct val="45000"/>
              <a:buFont typeface="StarSymbol"/>
              <a:buChar char=""/>
            </a:pPr>
            <a:r>
              <a:rPr lang="fr-FR" sz="2000" spc="-1">
                <a:latin typeface="Arial"/>
              </a:rPr>
              <a:t>Cinquième niveau de plan</a:t>
            </a:r>
            <a:endParaRPr/>
          </a:p>
          <a:p>
            <a:pPr lvl="5" marL="2592000" indent="-216000">
              <a:buClr>
                <a:srgbClr val="ffffff"/>
              </a:buClr>
              <a:buSzPct val="45000"/>
              <a:buFont typeface="StarSymbol"/>
              <a:buChar char=""/>
            </a:pPr>
            <a:r>
              <a:rPr lang="fr-FR" sz="2000" spc="-1">
                <a:latin typeface="Arial"/>
              </a:rPr>
              <a:t>Sixième niveau de plan</a:t>
            </a:r>
            <a:endParaRPr/>
          </a:p>
          <a:p>
            <a:pPr lvl="6" marL="3024000" indent="-216000">
              <a:buClr>
                <a:srgbClr val="ffffff"/>
              </a:buClr>
              <a:buSzPct val="45000"/>
              <a:buFont typeface="StarSymbol"/>
              <a:buChar char=""/>
            </a:pPr>
            <a:r>
              <a:rPr lang="fr-FR" sz="2000" spc="-1">
                <a:latin typeface="Arial"/>
              </a:rPr>
              <a:t>Septième niveau de plan</a:t>
            </a:r>
            <a:endParaRPr/>
          </a:p>
        </p:txBody>
      </p:sp>
    </p:spTree>
  </p:cSld>
  <p:clrMap bg1="lt1" bg2="lt2" tx1="dk1" tx2="dk2" accent1="accent1" accent2="accent2" accent3="accent3" accent4="accent4" accent5="accent5" accent6="accent6" hlink="hlink" folHlink="folHlink"/>
  <p:sldLayoutIdLst>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slideLayout" Target="../slideLayouts/slideLayout37.xml"/><Relationship Id="rId3"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image" Target="../media/image28.png"/><Relationship Id="rId2" Type="http://schemas.openxmlformats.org/officeDocument/2006/relationships/slideLayout" Target="../slideLayouts/slideLayout37.xml"/><Relationship Id="rId3"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image" Target="../media/image29.png"/><Relationship Id="rId2" Type="http://schemas.openxmlformats.org/officeDocument/2006/relationships/slideLayout" Target="../slideLayouts/slideLayout37.xml"/><Relationship Id="rId3"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image" Target="../media/image30.png"/><Relationship Id="rId2" Type="http://schemas.openxmlformats.org/officeDocument/2006/relationships/image" Target="../media/image31.png"/><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slideLayout" Target="../slideLayouts/slideLayout37.xml"/><Relationship Id="rId6" Type="http://schemas.openxmlformats.org/officeDocument/2006/relationships/notesSlide" Target="../notesSlides/notesSlide15.xml"/>
</Relationships>
</file>

<file path=ppt/slides/_rels/slide2.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slideLayout" Target="../slideLayouts/slideLayout13.xml"/><Relationship Id="rId3"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image" Target="../media/image22.png"/><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slideLayout" Target="../slideLayouts/slideLayout37.xml"/><Relationship Id="rId6"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 Id="rId3" Type="http://schemas.openxmlformats.org/officeDocument/2006/relationships/slideLayout" Target="../slideLayouts/slideLayout25.xml"/><Relationship Id="rId4"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3" name="CustomShape 1"/>
          <p:cNvSpPr/>
          <p:nvPr/>
        </p:nvSpPr>
        <p:spPr>
          <a:xfrm>
            <a:off x="827640" y="3141000"/>
            <a:ext cx="7488000" cy="1079280"/>
          </a:xfrm>
          <a:prstGeom prst="rect">
            <a:avLst/>
          </a:prstGeom>
          <a:noFill/>
          <a:ln>
            <a:noFill/>
          </a:ln>
        </p:spPr>
        <p:style>
          <a:lnRef idx="0"/>
          <a:fillRef idx="0"/>
          <a:effectRef idx="0"/>
          <a:fontRef idx="minor"/>
        </p:style>
        <p:txBody>
          <a:bodyPr lIns="90000" rIns="90000" tIns="45000" bIns="45000"/>
          <a:p>
            <a:r>
              <a:rPr lang="fr-FR" sz="2800" spc="-1" strike="noStrike">
                <a:solidFill>
                  <a:srgbClr val="ffffff"/>
                </a:solidFill>
                <a:uFill>
                  <a:solidFill>
                    <a:srgbClr val="ffffff"/>
                  </a:solidFill>
                </a:uFill>
                <a:latin typeface="Calibri"/>
                <a:ea typeface="MS PGothic"/>
              </a:rPr>
              <a:t>Quels seront les changements pour mon enfant</a:t>
            </a:r>
            <a:endParaRPr/>
          </a:p>
          <a:p>
            <a:pPr algn="ctr">
              <a:lnSpc>
                <a:spcPct val="100000"/>
              </a:lnSpc>
            </a:pPr>
            <a:r>
              <a:rPr lang="fr-FR" sz="2800" spc="-1" strike="noStrike">
                <a:solidFill>
                  <a:srgbClr val="ffffff"/>
                </a:solidFill>
                <a:uFill>
                  <a:solidFill>
                    <a:srgbClr val="ffffff"/>
                  </a:solidFill>
                </a:uFill>
                <a:latin typeface="Calibri"/>
                <a:ea typeface="MS PGothic"/>
              </a:rPr>
              <a:t>au collège à partir de la rentrée 2016 ?</a:t>
            </a:r>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2"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L’organisation des enseignements</a:t>
            </a:r>
            <a:endParaRPr/>
          </a:p>
        </p:txBody>
      </p:sp>
      <p:sp>
        <p:nvSpPr>
          <p:cNvPr id="223" name="CustomShape 2"/>
          <p:cNvSpPr/>
          <p:nvPr/>
        </p:nvSpPr>
        <p:spPr>
          <a:xfrm>
            <a:off x="275760" y="1268640"/>
            <a:ext cx="5905080" cy="3526560"/>
          </a:xfrm>
          <a:prstGeom prst="roundRect">
            <a:avLst>
              <a:gd name="adj" fmla="val 16667"/>
            </a:avLst>
          </a:prstGeom>
          <a:solidFill>
            <a:schemeClr val="accent5">
              <a:lumMod val="60000"/>
              <a:lumOff val="40000"/>
            </a:schemeClr>
          </a:solidFill>
          <a:ln w="9360">
            <a:noFill/>
          </a:ln>
        </p:spPr>
        <p:style>
          <a:lnRef idx="0"/>
          <a:fillRef idx="0"/>
          <a:effectRef idx="0"/>
          <a:fontRef idx="minor"/>
        </p:style>
        <p:txBody>
          <a:bodyPr wrap="none" lIns="90000" rIns="90000" tIns="45000" bIns="45000" anchor="ctr"/>
          <a:p>
            <a:pPr algn="ctr">
              <a:lnSpc>
                <a:spcPct val="100000"/>
              </a:lnSpc>
            </a:pPr>
            <a:endParaRPr/>
          </a:p>
          <a:p>
            <a:pPr algn="ctr">
              <a:lnSpc>
                <a:spcPct val="100000"/>
              </a:lnSpc>
            </a:pPr>
            <a:endParaRPr/>
          </a:p>
          <a:p>
            <a:pPr algn="ctr">
              <a:lnSpc>
                <a:spcPct val="100000"/>
              </a:lnSpc>
            </a:pPr>
            <a:endParaRPr/>
          </a:p>
          <a:p>
            <a:pPr algn="ctr">
              <a:lnSpc>
                <a:spcPct val="100000"/>
              </a:lnSpc>
            </a:pPr>
            <a:r>
              <a:rPr b="1" lang="fr-FR" sz="2800" spc="-1" strike="noStrike">
                <a:solidFill>
                  <a:srgbClr val="000000"/>
                </a:solidFill>
                <a:uFill>
                  <a:solidFill>
                    <a:srgbClr val="ffffff"/>
                  </a:solidFill>
                </a:uFill>
                <a:latin typeface="Calibri"/>
                <a:ea typeface="ＭＳ Ｐゴシック"/>
              </a:rPr>
              <a:t>Enseignements obligatoires : 26 h</a:t>
            </a:r>
            <a:endParaRPr/>
          </a:p>
          <a:p>
            <a:pPr algn="ctr">
              <a:lnSpc>
                <a:spcPct val="100000"/>
              </a:lnSpc>
            </a:pPr>
            <a:r>
              <a:rPr b="1" lang="fr-FR" sz="2800" spc="-1" strike="noStrike">
                <a:solidFill>
                  <a:srgbClr val="000000"/>
                </a:solidFill>
                <a:uFill>
                  <a:solidFill>
                    <a:srgbClr val="ffffff"/>
                  </a:solidFill>
                </a:uFill>
                <a:latin typeface="Calibri"/>
                <a:ea typeface="ＭＳ Ｐゴシック"/>
              </a:rPr>
              <a:t>pour tous les niveaux du collège</a:t>
            </a:r>
            <a:endParaRPr/>
          </a:p>
          <a:p>
            <a:pPr algn="ctr">
              <a:lnSpc>
                <a:spcPct val="100000"/>
              </a:lnSpc>
            </a:pPr>
            <a:endParaRPr/>
          </a:p>
          <a:p>
            <a:pPr algn="ctr">
              <a:lnSpc>
                <a:spcPct val="100000"/>
              </a:lnSpc>
            </a:pPr>
            <a:r>
              <a:rPr b="1" lang="fr-FR" sz="2000" spc="-1" strike="noStrike">
                <a:solidFill>
                  <a:srgbClr val="000000"/>
                </a:solidFill>
                <a:uFill>
                  <a:solidFill>
                    <a:srgbClr val="ffffff"/>
                  </a:solidFill>
                </a:uFill>
                <a:latin typeface="Calibri"/>
                <a:ea typeface="ＭＳ Ｐゴシック"/>
              </a:rPr>
              <a:t>dont :       </a:t>
            </a: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b="1" lang="fr-FR" sz="1600" spc="-1" strike="noStrike">
                <a:solidFill>
                  <a:srgbClr val="000000"/>
                </a:solidFill>
                <a:uFill>
                  <a:solidFill>
                    <a:srgbClr val="ffffff"/>
                  </a:solidFill>
                </a:uFill>
                <a:latin typeface="Arial"/>
                <a:ea typeface="ＭＳ Ｐゴシック"/>
              </a:rPr>
              <a:t> </a:t>
            </a:r>
            <a:endParaRPr/>
          </a:p>
          <a:p>
            <a:pPr algn="ctr">
              <a:lnSpc>
                <a:spcPct val="100000"/>
              </a:lnSpc>
            </a:pPr>
            <a:endParaRPr/>
          </a:p>
        </p:txBody>
      </p:sp>
      <p:sp>
        <p:nvSpPr>
          <p:cNvPr id="224" name="CustomShape 3"/>
          <p:cNvSpPr/>
          <p:nvPr/>
        </p:nvSpPr>
        <p:spPr>
          <a:xfrm>
            <a:off x="3085920" y="3176280"/>
            <a:ext cx="2951280" cy="1460880"/>
          </a:xfrm>
          <a:prstGeom prst="roundRect">
            <a:avLst>
              <a:gd name="adj" fmla="val 32256"/>
            </a:avLst>
          </a:prstGeom>
          <a:solidFill>
            <a:srgbClr val="cc66ff"/>
          </a:solidFill>
          <a:ln w="9360">
            <a:noFill/>
          </a:ln>
        </p:spPr>
        <p:style>
          <a:lnRef idx="0"/>
          <a:fillRef idx="0"/>
          <a:effectRef idx="0"/>
          <a:fontRef idx="minor"/>
        </p:style>
        <p:txBody>
          <a:bodyPr wrap="none" lIns="90000" rIns="90000" tIns="45000" bIns="45000" anchor="ctr"/>
          <a:p>
            <a:pPr algn="ctr">
              <a:lnSpc>
                <a:spcPct val="100000"/>
              </a:lnSpc>
            </a:pPr>
            <a:r>
              <a:rPr b="1" lang="fr-FR" sz="2000" spc="-1" strike="noStrike">
                <a:solidFill>
                  <a:srgbClr val="000000"/>
                </a:solidFill>
                <a:uFill>
                  <a:solidFill>
                    <a:srgbClr val="ffffff"/>
                  </a:solidFill>
                </a:uFill>
                <a:latin typeface="Calibri"/>
                <a:ea typeface="ＭＳ Ｐゴシック"/>
              </a:rPr>
              <a:t>Enseignements Pratiques</a:t>
            </a:r>
            <a:endParaRPr/>
          </a:p>
          <a:p>
            <a:pPr algn="ctr">
              <a:lnSpc>
                <a:spcPct val="100000"/>
              </a:lnSpc>
            </a:pPr>
            <a:r>
              <a:rPr b="1" lang="fr-FR" sz="2000" spc="-1" strike="noStrike">
                <a:solidFill>
                  <a:srgbClr val="000000"/>
                </a:solidFill>
                <a:uFill>
                  <a:solidFill>
                    <a:srgbClr val="ffffff"/>
                  </a:solidFill>
                </a:uFill>
                <a:latin typeface="Calibri"/>
                <a:ea typeface="ＭＳ Ｐゴシック"/>
              </a:rPr>
              <a:t>Interdisciplinaires</a:t>
            </a:r>
            <a:endParaRPr/>
          </a:p>
          <a:p>
            <a:pPr algn="ctr">
              <a:lnSpc>
                <a:spcPct val="100000"/>
              </a:lnSpc>
            </a:pPr>
            <a:endParaRPr/>
          </a:p>
          <a:p>
            <a:pPr algn="ctr">
              <a:lnSpc>
                <a:spcPct val="100000"/>
              </a:lnSpc>
            </a:pPr>
            <a:r>
              <a:rPr b="1" lang="fr-FR" sz="2000" spc="-1" strike="noStrike">
                <a:solidFill>
                  <a:srgbClr val="000000"/>
                </a:solidFill>
                <a:uFill>
                  <a:solidFill>
                    <a:srgbClr val="ffffff"/>
                  </a:solidFill>
                </a:uFill>
                <a:latin typeface="Calibri"/>
                <a:ea typeface="ＭＳ Ｐゴシック"/>
              </a:rPr>
              <a:t>2h à 3h au cycle 4</a:t>
            </a:r>
            <a:endParaRPr/>
          </a:p>
        </p:txBody>
      </p:sp>
      <p:sp>
        <p:nvSpPr>
          <p:cNvPr id="225" name="CustomShape 4"/>
          <p:cNvSpPr/>
          <p:nvPr/>
        </p:nvSpPr>
        <p:spPr>
          <a:xfrm>
            <a:off x="437400" y="3176280"/>
            <a:ext cx="2447280" cy="1459440"/>
          </a:xfrm>
          <a:prstGeom prst="roundRect">
            <a:avLst>
              <a:gd name="adj" fmla="val 29422"/>
            </a:avLst>
          </a:prstGeom>
          <a:solidFill>
            <a:srgbClr val="ffc000"/>
          </a:solidFill>
          <a:ln w="9360">
            <a:noFill/>
          </a:ln>
        </p:spPr>
        <p:style>
          <a:lnRef idx="0"/>
          <a:fillRef idx="0"/>
          <a:effectRef idx="0"/>
          <a:fontRef idx="minor"/>
        </p:style>
        <p:txBody>
          <a:bodyPr wrap="none" lIns="90000" rIns="90000" tIns="45000" bIns="45000" anchor="ctr"/>
          <a:p>
            <a:pPr algn="ctr">
              <a:lnSpc>
                <a:spcPct val="100000"/>
              </a:lnSpc>
            </a:pPr>
            <a:r>
              <a:rPr b="1" lang="fr-FR" sz="2000" spc="-1" strike="noStrike">
                <a:solidFill>
                  <a:srgbClr val="000000"/>
                </a:solidFill>
                <a:uFill>
                  <a:solidFill>
                    <a:srgbClr val="ffffff"/>
                  </a:solidFill>
                </a:uFill>
                <a:latin typeface="Calibri"/>
                <a:ea typeface="ＭＳ Ｐゴシック"/>
              </a:rPr>
              <a:t>Accompagnement</a:t>
            </a:r>
            <a:endParaRPr/>
          </a:p>
          <a:p>
            <a:pPr algn="ctr">
              <a:lnSpc>
                <a:spcPct val="100000"/>
              </a:lnSpc>
            </a:pPr>
            <a:r>
              <a:rPr b="1" lang="fr-FR" sz="2000" spc="-1" strike="noStrike">
                <a:solidFill>
                  <a:srgbClr val="000000"/>
                </a:solidFill>
                <a:uFill>
                  <a:solidFill>
                    <a:srgbClr val="ffffff"/>
                  </a:solidFill>
                </a:uFill>
                <a:latin typeface="Calibri"/>
                <a:ea typeface="ＭＳ Ｐゴシック"/>
              </a:rPr>
              <a:t> </a:t>
            </a:r>
            <a:r>
              <a:rPr b="1" lang="fr-FR" sz="2000" spc="-1" strike="noStrike">
                <a:solidFill>
                  <a:srgbClr val="000000"/>
                </a:solidFill>
                <a:uFill>
                  <a:solidFill>
                    <a:srgbClr val="ffffff"/>
                  </a:solidFill>
                </a:uFill>
                <a:latin typeface="Calibri"/>
                <a:ea typeface="ＭＳ Ｐゴシック"/>
              </a:rPr>
              <a:t>personnalisé</a:t>
            </a:r>
            <a:endParaRPr/>
          </a:p>
          <a:p>
            <a:pPr algn="ctr">
              <a:lnSpc>
                <a:spcPct val="100000"/>
              </a:lnSpc>
            </a:pPr>
            <a:r>
              <a:rPr b="1" lang="fr-FR" sz="2000" spc="-1" strike="noStrike">
                <a:solidFill>
                  <a:srgbClr val="000000"/>
                </a:solidFill>
                <a:uFill>
                  <a:solidFill>
                    <a:srgbClr val="ffffff"/>
                  </a:solidFill>
                </a:uFill>
                <a:latin typeface="Calibri"/>
                <a:ea typeface="ＭＳ Ｐゴシック"/>
              </a:rPr>
              <a:t>3h en 6</a:t>
            </a:r>
            <a:r>
              <a:rPr b="1" lang="fr-FR" sz="2000" spc="-1" strike="noStrike" baseline="30000">
                <a:solidFill>
                  <a:srgbClr val="000000"/>
                </a:solidFill>
                <a:uFill>
                  <a:solidFill>
                    <a:srgbClr val="ffffff"/>
                  </a:solidFill>
                </a:uFill>
                <a:latin typeface="Calibri"/>
                <a:ea typeface="ＭＳ Ｐゴシック"/>
              </a:rPr>
              <a:t>e</a:t>
            </a:r>
            <a:endParaRPr/>
          </a:p>
          <a:p>
            <a:pPr algn="ctr">
              <a:lnSpc>
                <a:spcPct val="100000"/>
              </a:lnSpc>
            </a:pPr>
            <a:r>
              <a:rPr b="1" lang="fr-FR" sz="2000" spc="-1" strike="noStrike">
                <a:solidFill>
                  <a:srgbClr val="000000"/>
                </a:solidFill>
                <a:uFill>
                  <a:solidFill>
                    <a:srgbClr val="ffffff"/>
                  </a:solidFill>
                </a:uFill>
                <a:latin typeface="Calibri"/>
                <a:ea typeface="ＭＳ Ｐゴシック"/>
              </a:rPr>
              <a:t>1h à 2h au cycle 4</a:t>
            </a:r>
            <a:endParaRPr/>
          </a:p>
        </p:txBody>
      </p:sp>
      <p:sp>
        <p:nvSpPr>
          <p:cNvPr id="226" name="CustomShape 5"/>
          <p:cNvSpPr/>
          <p:nvPr/>
        </p:nvSpPr>
        <p:spPr>
          <a:xfrm>
            <a:off x="6948360" y="3628440"/>
            <a:ext cx="1907280" cy="999720"/>
          </a:xfrm>
          <a:prstGeom prst="roundRect">
            <a:avLst>
              <a:gd name="adj" fmla="val 16667"/>
            </a:avLst>
          </a:prstGeom>
          <a:solidFill>
            <a:srgbClr val="99ff33"/>
          </a:solidFill>
          <a:ln w="9360">
            <a:noFill/>
          </a:ln>
        </p:spPr>
        <p:style>
          <a:lnRef idx="0"/>
          <a:fillRef idx="0"/>
          <a:effectRef idx="0"/>
          <a:fontRef idx="minor"/>
        </p:style>
        <p:txBody>
          <a:bodyPr wrap="none" lIns="90000" rIns="90000" tIns="45000" bIns="45000" anchor="ctr"/>
          <a:p>
            <a:pPr algn="ctr">
              <a:lnSpc>
                <a:spcPct val="100000"/>
              </a:lnSpc>
            </a:pPr>
            <a:r>
              <a:rPr b="1" lang="fr-FR" sz="2000" spc="-1" strike="noStrike">
                <a:solidFill>
                  <a:srgbClr val="10243e"/>
                </a:solidFill>
                <a:uFill>
                  <a:solidFill>
                    <a:srgbClr val="ffffff"/>
                  </a:solidFill>
                </a:uFill>
                <a:latin typeface="Calibri"/>
                <a:ea typeface="ＭＳ Ｐゴシック"/>
              </a:rPr>
              <a:t>Enseignement </a:t>
            </a:r>
            <a:endParaRPr/>
          </a:p>
          <a:p>
            <a:pPr algn="ctr">
              <a:lnSpc>
                <a:spcPct val="100000"/>
              </a:lnSpc>
            </a:pPr>
            <a:r>
              <a:rPr b="1" lang="fr-FR" sz="2000" spc="-1" strike="noStrike">
                <a:solidFill>
                  <a:srgbClr val="10243e"/>
                </a:solidFill>
                <a:uFill>
                  <a:solidFill>
                    <a:srgbClr val="ffffff"/>
                  </a:solidFill>
                </a:uFill>
                <a:latin typeface="Calibri"/>
                <a:ea typeface="ＭＳ Ｐゴシック"/>
              </a:rPr>
              <a:t>de </a:t>
            </a:r>
            <a:endParaRPr/>
          </a:p>
          <a:p>
            <a:pPr algn="ctr">
              <a:lnSpc>
                <a:spcPct val="100000"/>
              </a:lnSpc>
            </a:pPr>
            <a:r>
              <a:rPr b="1" lang="fr-FR" sz="2000" spc="-1" strike="noStrike">
                <a:solidFill>
                  <a:srgbClr val="10243e"/>
                </a:solidFill>
                <a:uFill>
                  <a:solidFill>
                    <a:srgbClr val="ffffff"/>
                  </a:solidFill>
                </a:uFill>
                <a:latin typeface="Calibri"/>
                <a:ea typeface="ＭＳ Ｐゴシック"/>
              </a:rPr>
              <a:t>Complément*</a:t>
            </a:r>
            <a:endParaRPr/>
          </a:p>
        </p:txBody>
      </p:sp>
      <p:sp>
        <p:nvSpPr>
          <p:cNvPr id="227" name="CustomShape 6"/>
          <p:cNvSpPr/>
          <p:nvPr/>
        </p:nvSpPr>
        <p:spPr>
          <a:xfrm>
            <a:off x="6372360" y="3912840"/>
            <a:ext cx="430920" cy="430920"/>
          </a:xfrm>
          <a:prstGeom prst="plus">
            <a:avLst>
              <a:gd name="adj" fmla="val 32509"/>
            </a:avLst>
          </a:prstGeom>
          <a:solidFill>
            <a:srgbClr val="99ff33"/>
          </a:solidFill>
          <a:ln w="9360">
            <a:noFill/>
          </a:ln>
        </p:spPr>
        <p:style>
          <a:lnRef idx="0"/>
          <a:fillRef idx="0"/>
          <a:effectRef idx="0"/>
          <a:fontRef idx="minor"/>
        </p:style>
      </p:sp>
    </p:spTree>
  </p:cSld>
  <p:timing>
    <p:tnLst>
      <p:par>
        <p:cTn id="63" dur="indefinite" restart="never" nodeType="tmRoot">
          <p:childTnLst>
            <p:seq>
              <p:cTn id="64"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8"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Des marges de manœuvre</a:t>
            </a:r>
            <a:endParaRPr/>
          </a:p>
        </p:txBody>
      </p:sp>
      <p:sp>
        <p:nvSpPr>
          <p:cNvPr id="229" name="CustomShape 2"/>
          <p:cNvSpPr/>
          <p:nvPr/>
        </p:nvSpPr>
        <p:spPr>
          <a:xfrm flipH="1">
            <a:off x="1051920" y="1268640"/>
            <a:ext cx="7056000" cy="821520"/>
          </a:xfrm>
          <a:prstGeom prst="rect">
            <a:avLst/>
          </a:prstGeom>
          <a:gradFill>
            <a:gsLst>
              <a:gs pos="0">
                <a:srgbClr val="ffbe86"/>
              </a:gs>
              <a:gs pos="35000">
                <a:srgbClr val="ffd0aa"/>
              </a:gs>
              <a:gs pos="100000">
                <a:srgbClr val="ffebdb"/>
              </a:gs>
            </a:gsLst>
            <a:lin ang="16200000"/>
          </a:gradFill>
          <a:ln>
            <a:noFill/>
          </a:ln>
          <a:effectLst>
            <a:outerShdw blurRad="40000" dir="5400000" dist="23000" rotWithShape="0">
              <a:srgbClr val="000000">
                <a:alpha val="35000"/>
              </a:srgbClr>
            </a:outerShdw>
          </a:effectLst>
          <a:scene3d>
            <a:camera prst="orthographicFront">
              <a:rot lat="0" lon="0" rev="0"/>
            </a:camera>
            <a:lightRig dir="t" rig="threePt">
              <a:rot lat="0" lon="0" rev="1200000"/>
            </a:lightRig>
          </a:scene3d>
        </p:spPr>
        <p:style>
          <a:lnRef idx="0">
            <a:schemeClr val="accent6"/>
          </a:lnRef>
          <a:fillRef idx="3">
            <a:schemeClr val="accent6"/>
          </a:fillRef>
          <a:effectRef idx="3">
            <a:schemeClr val="accent6"/>
          </a:effectRef>
          <a:fontRef idx="minor"/>
        </p:style>
        <p:txBody>
          <a:bodyPr lIns="90000" rIns="90000" tIns="45000" bIns="45000"/>
          <a:p>
            <a:pPr algn="ctr">
              <a:lnSpc>
                <a:spcPct val="100000"/>
              </a:lnSpc>
            </a:pPr>
            <a:r>
              <a:rPr b="1" lang="fr-FR" sz="2400" spc="-1" strike="noStrike">
                <a:solidFill>
                  <a:srgbClr val="000000"/>
                </a:solidFill>
                <a:uFill>
                  <a:solidFill>
                    <a:srgbClr val="ffffff"/>
                  </a:solidFill>
                </a:uFill>
                <a:latin typeface="Calibri"/>
                <a:ea typeface="Arial"/>
              </a:rPr>
              <a:t>Des moyens pour travailler en groupes ou faire intervenir plusieurs professeurs sur le même cours</a:t>
            </a:r>
            <a:endParaRPr/>
          </a:p>
        </p:txBody>
      </p:sp>
      <p:sp>
        <p:nvSpPr>
          <p:cNvPr id="230" name="CustomShape 3"/>
          <p:cNvSpPr/>
          <p:nvPr/>
        </p:nvSpPr>
        <p:spPr>
          <a:xfrm>
            <a:off x="611640" y="2368800"/>
            <a:ext cx="7920000" cy="3291840"/>
          </a:xfrm>
          <a:prstGeom prst="rect">
            <a:avLst/>
          </a:prstGeom>
          <a:noFill/>
          <a:ln>
            <a:noFill/>
          </a:ln>
        </p:spPr>
        <p:style>
          <a:lnRef idx="0"/>
          <a:fillRef idx="0"/>
          <a:effectRef idx="0"/>
          <a:fontRef idx="minor"/>
        </p:style>
        <p:txBody>
          <a:bodyPr lIns="90000" rIns="90000" tIns="45000" bIns="45000"/>
          <a:p>
            <a:pPr>
              <a:lnSpc>
                <a:spcPct val="100000"/>
              </a:lnSpc>
            </a:pPr>
            <a:r>
              <a:rPr lang="fr-FR" sz="2000" spc="-1" strike="noStrike">
                <a:solidFill>
                  <a:srgbClr val="000000"/>
                </a:solidFill>
                <a:uFill>
                  <a:solidFill>
                    <a:srgbClr val="ffffff"/>
                  </a:solidFill>
                </a:uFill>
                <a:latin typeface="Calibri"/>
                <a:ea typeface="ＭＳ Ｐゴシック"/>
              </a:rPr>
              <a:t>Les moyens horaires accordés aux établissements vont permettre, bien sûr, d’assurer les cours, mais vont aussi comporter un supplément pour la mise en place de </a:t>
            </a:r>
            <a:r>
              <a:rPr b="1" lang="fr-FR" sz="2000" spc="-1" strike="noStrike">
                <a:solidFill>
                  <a:srgbClr val="00b050"/>
                </a:solidFill>
                <a:uFill>
                  <a:solidFill>
                    <a:srgbClr val="ffffff"/>
                  </a:solidFill>
                </a:uFill>
                <a:latin typeface="Calibri"/>
                <a:ea typeface="ＭＳ Ｐゴシック"/>
              </a:rPr>
              <a:t>groupes à effectifs réduits</a:t>
            </a:r>
            <a:r>
              <a:rPr lang="fr-FR" sz="2000" spc="-1" strike="noStrike">
                <a:solidFill>
                  <a:srgbClr val="000000"/>
                </a:solidFill>
                <a:uFill>
                  <a:solidFill>
                    <a:srgbClr val="ffffff"/>
                  </a:solidFill>
                </a:uFill>
                <a:latin typeface="Calibri"/>
                <a:ea typeface="ＭＳ Ｐゴシック"/>
              </a:rPr>
              <a:t> ou d’</a:t>
            </a:r>
            <a:r>
              <a:rPr b="1" lang="fr-FR" sz="2000" spc="-1" strike="noStrike">
                <a:solidFill>
                  <a:srgbClr val="00b050"/>
                </a:solidFill>
                <a:uFill>
                  <a:solidFill>
                    <a:srgbClr val="ffffff"/>
                  </a:solidFill>
                </a:uFill>
                <a:latin typeface="Calibri"/>
                <a:ea typeface="ＭＳ Ｐゴシック"/>
              </a:rPr>
              <a:t>interventions conjointes</a:t>
            </a:r>
            <a:r>
              <a:rPr lang="fr-FR" sz="2000" spc="-1" strike="noStrike">
                <a:solidFill>
                  <a:srgbClr val="000000"/>
                </a:solidFill>
                <a:uFill>
                  <a:solidFill>
                    <a:srgbClr val="ffffff"/>
                  </a:solidFill>
                </a:uFill>
                <a:latin typeface="Calibri"/>
                <a:ea typeface="ＭＳ Ｐゴシック"/>
              </a:rPr>
              <a:t> de plusieurs professeurs pendant le même cours.</a:t>
            </a:r>
            <a:endParaRPr/>
          </a:p>
          <a:p>
            <a:pPr>
              <a:lnSpc>
                <a:spcPct val="100000"/>
              </a:lnSpc>
            </a:pPr>
            <a:r>
              <a:rPr lang="fr-FR" sz="2000" spc="-1" strike="noStrike">
                <a:solidFill>
                  <a:srgbClr val="000000"/>
                </a:solidFill>
                <a:uFill>
                  <a:solidFill>
                    <a:srgbClr val="ffffff"/>
                  </a:solidFill>
                </a:uFill>
                <a:latin typeface="Calibri"/>
                <a:ea typeface="ＭＳ Ｐゴシック"/>
              </a:rPr>
              <a:t>Ces aménagements pourront s’appliquer à n’importe quel cours. C’est le conseil d’administration – auquel les représentants des parents participent – qui décidera, sur proposition du conseil pédagogique, de l’utilisation de ces moyens supplémentaires.</a:t>
            </a:r>
            <a:endParaRPr/>
          </a:p>
          <a:p>
            <a:pPr>
              <a:lnSpc>
                <a:spcPct val="100000"/>
              </a:lnSpc>
            </a:pPr>
            <a:r>
              <a:rPr b="1" lang="fr-FR" sz="2000" spc="-1" strike="noStrike">
                <a:solidFill>
                  <a:srgbClr val="000000"/>
                </a:solidFill>
                <a:uFill>
                  <a:solidFill>
                    <a:srgbClr val="ffffff"/>
                  </a:solidFill>
                </a:uFill>
                <a:latin typeface="Calibri"/>
                <a:ea typeface="ＭＳ Ｐゴシック"/>
              </a:rPr>
              <a:t>Ce supplément de moyens ne peut pas être utilisé pour ajouter des heures obligatoires pour les élèves</a:t>
            </a:r>
            <a:r>
              <a:rPr lang="fr-FR" sz="2000" spc="-1" strike="noStrike">
                <a:solidFill>
                  <a:srgbClr val="000000"/>
                </a:solidFill>
                <a:uFill>
                  <a:solidFill>
                    <a:srgbClr val="ffffff"/>
                  </a:solidFill>
                </a:uFill>
                <a:latin typeface="Calibri"/>
                <a:ea typeface="ＭＳ Ｐゴシック"/>
              </a:rPr>
              <a:t>.</a:t>
            </a:r>
            <a:endParaRPr/>
          </a:p>
        </p:txBody>
      </p:sp>
    </p:spTree>
  </p:cSld>
  <p:timing>
    <p:tnLst>
      <p:par>
        <p:cTn id="65" dur="indefinite" restart="never" nodeType="tmRoot">
          <p:childTnLst>
            <p:seq>
              <p:cTn id="66"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1"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r>
              <a:rPr b="1" lang="fr-FR" sz="2400" spc="-1" strike="noStrike">
                <a:solidFill>
                  <a:srgbClr val="ffffff"/>
                </a:solidFill>
                <a:uFill>
                  <a:solidFill>
                    <a:srgbClr val="ffffff"/>
                  </a:solidFill>
                </a:uFill>
                <a:latin typeface="Calibri"/>
                <a:ea typeface="Arial"/>
              </a:rPr>
              <a:t>Les enseignements complémentaires </a:t>
            </a:r>
            <a:endParaRPr/>
          </a:p>
          <a:p>
            <a:pPr>
              <a:lnSpc>
                <a:spcPct val="100000"/>
              </a:lnSpc>
            </a:pPr>
            <a:r>
              <a:rPr b="1" lang="fr-FR" sz="2400" spc="-1" strike="noStrike">
                <a:solidFill>
                  <a:srgbClr val="ff7c80"/>
                </a:solidFill>
                <a:uFill>
                  <a:solidFill>
                    <a:srgbClr val="ffffff"/>
                  </a:solidFill>
                </a:uFill>
                <a:latin typeface="Calibri"/>
                <a:ea typeface="Arial"/>
              </a:rPr>
              <a:t>L’accompagnement personnalisé (AP)</a:t>
            </a:r>
            <a:endParaRPr/>
          </a:p>
        </p:txBody>
      </p:sp>
      <p:pic>
        <p:nvPicPr>
          <p:cNvPr id="232" name="Image 2" descr=""/>
          <p:cNvPicPr/>
          <p:nvPr/>
        </p:nvPicPr>
        <p:blipFill>
          <a:blip r:embed="rId1"/>
          <a:stretch/>
        </p:blipFill>
        <p:spPr>
          <a:xfrm>
            <a:off x="7164360" y="188640"/>
            <a:ext cx="995760" cy="1123920"/>
          </a:xfrm>
          <a:prstGeom prst="rect">
            <a:avLst/>
          </a:prstGeom>
          <a:ln>
            <a:noFill/>
          </a:ln>
        </p:spPr>
      </p:pic>
      <p:sp>
        <p:nvSpPr>
          <p:cNvPr id="233" name="CustomShape 2"/>
          <p:cNvSpPr/>
          <p:nvPr/>
        </p:nvSpPr>
        <p:spPr>
          <a:xfrm>
            <a:off x="611640" y="1212480"/>
            <a:ext cx="7920000" cy="3673080"/>
          </a:xfrm>
          <a:prstGeom prst="rect">
            <a:avLst/>
          </a:prstGeom>
          <a:noFill/>
          <a:ln>
            <a:noFill/>
          </a:ln>
        </p:spPr>
        <p:style>
          <a:lnRef idx="0"/>
          <a:fillRef idx="0"/>
          <a:effectRef idx="0"/>
          <a:fontRef idx="minor"/>
        </p:style>
        <p:txBody>
          <a:bodyPr lIns="90000" rIns="90000" tIns="45000" bIns="45000"/>
          <a:p>
            <a:pPr>
              <a:lnSpc>
                <a:spcPct val="100000"/>
              </a:lnSpc>
            </a:pPr>
            <a:r>
              <a:rPr lang="fr-FR" sz="2000" spc="-1" strike="noStrike">
                <a:solidFill>
                  <a:srgbClr val="000000"/>
                </a:solidFill>
                <a:uFill>
                  <a:solidFill>
                    <a:srgbClr val="ffffff"/>
                  </a:solidFill>
                </a:uFill>
                <a:latin typeface="Calibri"/>
                <a:ea typeface="ＭＳ Ｐゴシック"/>
              </a:rPr>
              <a:t>Accompagner un élève dans ses apprentissages consiste à lui permettre de progresser de façon autonome et à lui montrer comment surmonter les difficultés, présentes ou auxquelles il pourra être confronté. </a:t>
            </a:r>
            <a:r>
              <a:rPr b="1" lang="fr-FR" sz="2000" spc="-1" strike="noStrike">
                <a:solidFill>
                  <a:srgbClr val="00b050"/>
                </a:solidFill>
                <a:uFill>
                  <a:solidFill>
                    <a:srgbClr val="ffffff"/>
                  </a:solidFill>
                </a:uFill>
                <a:latin typeface="Calibri"/>
                <a:ea typeface="ＭＳ Ｐゴシック"/>
              </a:rPr>
              <a:t>Tous les élèves sont concernés</a:t>
            </a:r>
            <a:r>
              <a:rPr lang="fr-FR" sz="2000" spc="-1" strike="noStrike">
                <a:solidFill>
                  <a:srgbClr val="000000"/>
                </a:solidFill>
                <a:uFill>
                  <a:solidFill>
                    <a:srgbClr val="ffffff"/>
                  </a:solidFill>
                </a:uFill>
                <a:latin typeface="Calibri"/>
                <a:ea typeface="ＭＳ Ｐゴシック"/>
              </a:rPr>
              <a:t>.</a:t>
            </a:r>
            <a:endParaRPr/>
          </a:p>
          <a:p>
            <a:pPr>
              <a:lnSpc>
                <a:spcPct val="100000"/>
              </a:lnSpc>
            </a:pPr>
            <a:r>
              <a:rPr lang="fr-FR" sz="2000" spc="-1" strike="noStrike">
                <a:solidFill>
                  <a:srgbClr val="000000"/>
                </a:solidFill>
                <a:uFill>
                  <a:solidFill>
                    <a:srgbClr val="ffffff"/>
                  </a:solidFill>
                </a:uFill>
                <a:latin typeface="Calibri"/>
                <a:ea typeface="ＭＳ Ｐゴシック"/>
              </a:rPr>
              <a:t>Les temps d‘AP sont une occasion privilégiée d’utiliser </a:t>
            </a:r>
            <a:r>
              <a:rPr b="1" lang="fr-FR" sz="2000" spc="-1" strike="noStrike">
                <a:solidFill>
                  <a:srgbClr val="00b050"/>
                </a:solidFill>
                <a:uFill>
                  <a:solidFill>
                    <a:srgbClr val="ffffff"/>
                  </a:solidFill>
                </a:uFill>
                <a:latin typeface="Calibri"/>
                <a:ea typeface="ＭＳ Ｐゴシック"/>
              </a:rPr>
              <a:t>différentes modalités pédagogiques</a:t>
            </a:r>
            <a:r>
              <a:rPr lang="fr-FR" sz="2000" spc="-1" strike="noStrike">
                <a:solidFill>
                  <a:srgbClr val="000000"/>
                </a:solidFill>
                <a:uFill>
                  <a:solidFill>
                    <a:srgbClr val="ffffff"/>
                  </a:solidFill>
                </a:uFill>
                <a:latin typeface="Calibri"/>
                <a:ea typeface="ＭＳ Ｐゴシック"/>
              </a:rPr>
              <a:t> : médiation entre élèves, tutorat, séances d'entraînement...</a:t>
            </a:r>
            <a:endParaRPr/>
          </a:p>
          <a:p>
            <a:pPr>
              <a:lnSpc>
                <a:spcPct val="100000"/>
              </a:lnSpc>
            </a:pPr>
            <a:r>
              <a:rPr lang="fr-FR" sz="2000" spc="-1" strike="noStrike">
                <a:solidFill>
                  <a:srgbClr val="000000"/>
                </a:solidFill>
                <a:uFill>
                  <a:solidFill>
                    <a:srgbClr val="ffffff"/>
                  </a:solidFill>
                </a:uFill>
                <a:latin typeface="Calibri"/>
                <a:ea typeface="ＭＳ Ｐゴシック"/>
              </a:rPr>
              <a:t>Ils permettent de </a:t>
            </a:r>
            <a:r>
              <a:rPr b="1" lang="fr-FR" sz="2000" spc="-1" strike="noStrike">
                <a:solidFill>
                  <a:srgbClr val="00b050"/>
                </a:solidFill>
                <a:uFill>
                  <a:solidFill>
                    <a:srgbClr val="ffffff"/>
                  </a:solidFill>
                </a:uFill>
                <a:latin typeface="Calibri"/>
                <a:ea typeface="ＭＳ Ｐゴシック"/>
              </a:rPr>
              <a:t>diversifier les types de regroupements d'élèves</a:t>
            </a:r>
            <a:r>
              <a:rPr lang="fr-FR" sz="2000" spc="-1" strike="noStrike">
                <a:solidFill>
                  <a:srgbClr val="000000"/>
                </a:solidFill>
                <a:uFill>
                  <a:solidFill>
                    <a:srgbClr val="ffffff"/>
                  </a:solidFill>
                </a:uFill>
                <a:latin typeface="Calibri"/>
                <a:ea typeface="ＭＳ Ｐゴシック"/>
              </a:rPr>
              <a:t> : groupe classe, groupes de besoins, groupes de compétences... selon les choix des équipes enseignantes et en fonction des besoins repérés.</a:t>
            </a:r>
            <a:endParaRPr/>
          </a:p>
          <a:p>
            <a:pPr>
              <a:lnSpc>
                <a:spcPct val="100000"/>
              </a:lnSpc>
            </a:pPr>
            <a:r>
              <a:rPr b="1" lang="fr-FR" sz="2000" spc="-1" strike="noStrike">
                <a:solidFill>
                  <a:srgbClr val="000000"/>
                </a:solidFill>
                <a:uFill>
                  <a:solidFill>
                    <a:srgbClr val="ffffff"/>
                  </a:solidFill>
                </a:uFill>
                <a:latin typeface="Calibri"/>
                <a:ea typeface="ＭＳ Ｐゴシック"/>
              </a:rPr>
              <a:t>Les heures d’AP restent avant tout des</a:t>
            </a:r>
            <a:r>
              <a:rPr lang="fr-FR" sz="2000" spc="-1" strike="noStrike">
                <a:solidFill>
                  <a:srgbClr val="000000"/>
                </a:solidFill>
                <a:uFill>
                  <a:solidFill>
                    <a:srgbClr val="ffffff"/>
                  </a:solidFill>
                </a:uFill>
                <a:latin typeface="Calibri"/>
                <a:ea typeface="ＭＳ Ｐゴシック"/>
              </a:rPr>
              <a:t> </a:t>
            </a:r>
            <a:r>
              <a:rPr b="1" lang="fr-FR" sz="2000" spc="-1" strike="noStrike">
                <a:solidFill>
                  <a:srgbClr val="00b050"/>
                </a:solidFill>
                <a:uFill>
                  <a:solidFill>
                    <a:srgbClr val="ffffff"/>
                  </a:solidFill>
                </a:uFill>
                <a:latin typeface="Calibri"/>
                <a:ea typeface="ＭＳ Ｐゴシック"/>
              </a:rPr>
              <a:t>heures de cours</a:t>
            </a:r>
            <a:r>
              <a:rPr lang="fr-FR" sz="2000" spc="-1" strike="noStrike">
                <a:solidFill>
                  <a:srgbClr val="000000"/>
                </a:solidFill>
                <a:uFill>
                  <a:solidFill>
                    <a:srgbClr val="ffffff"/>
                  </a:solidFill>
                </a:uFill>
                <a:latin typeface="Calibri"/>
                <a:ea typeface="ＭＳ Ｐゴシック"/>
              </a:rPr>
              <a:t>.</a:t>
            </a:r>
            <a:endParaRPr/>
          </a:p>
        </p:txBody>
      </p:sp>
      <p:sp>
        <p:nvSpPr>
          <p:cNvPr id="234" name="CustomShape 3"/>
          <p:cNvSpPr/>
          <p:nvPr/>
        </p:nvSpPr>
        <p:spPr>
          <a:xfrm>
            <a:off x="611640" y="4983480"/>
            <a:ext cx="7920000" cy="1004760"/>
          </a:xfrm>
          <a:prstGeom prst="rect">
            <a:avLst/>
          </a:prstGeom>
          <a:gradFill>
            <a:gsLst>
              <a:gs pos="0">
                <a:srgbClr val="ffbe86"/>
              </a:gs>
              <a:gs pos="35000">
                <a:srgbClr val="ffd0aa"/>
              </a:gs>
              <a:gs pos="100000">
                <a:schemeClr val="accent6">
                  <a:tint val="15000"/>
                  <a:satMod val="350000"/>
                </a:schemeClr>
              </a:gs>
            </a:gsLst>
            <a:lin ang="16200000"/>
          </a:gradFill>
          <a:ln>
            <a:noFill/>
          </a:ln>
          <a:effectLst>
            <a:outerShdw blurRad="40000" dir="5400000" dist="20000" rotWithShape="0">
              <a:srgbClr val="000000">
                <a:alpha val="38000"/>
              </a:srgbClr>
            </a:outerShdw>
          </a:effectLst>
        </p:spPr>
        <p:style>
          <a:lnRef idx="1">
            <a:schemeClr val="accent6"/>
          </a:lnRef>
          <a:fillRef idx="2">
            <a:schemeClr val="accent6"/>
          </a:fillRef>
          <a:effectRef idx="1">
            <a:schemeClr val="accent6"/>
          </a:effectRef>
          <a:fontRef idx="minor"/>
        </p:style>
        <p:txBody>
          <a:bodyPr lIns="90000" rIns="90000" tIns="45000" bIns="45000"/>
          <a:p>
            <a:pPr algn="ctr">
              <a:lnSpc>
                <a:spcPct val="100000"/>
              </a:lnSpc>
            </a:pPr>
            <a:r>
              <a:rPr lang="fr-FR" sz="2000" spc="-1" strike="noStrike">
                <a:solidFill>
                  <a:srgbClr val="000000"/>
                </a:solidFill>
                <a:uFill>
                  <a:solidFill>
                    <a:srgbClr val="ffffff"/>
                  </a:solidFill>
                </a:uFill>
                <a:latin typeface="Calibri"/>
                <a:ea typeface="Arial"/>
              </a:rPr>
              <a:t>L'accompagnement personnalisé s'inscrit dans le cadre général de l'accompagnement pédagogique, qui vise </a:t>
            </a:r>
            <a:r>
              <a:rPr b="1" lang="fr-FR" sz="2000" spc="-1" strike="noStrike">
                <a:solidFill>
                  <a:srgbClr val="00b050"/>
                </a:solidFill>
                <a:uFill>
                  <a:solidFill>
                    <a:srgbClr val="ffffff"/>
                  </a:solidFill>
                </a:uFill>
                <a:latin typeface="Calibri"/>
                <a:ea typeface="Arial"/>
              </a:rPr>
              <a:t>l'inclusion scolaire de tous les enfants </a:t>
            </a:r>
            <a:r>
              <a:rPr lang="fr-FR" sz="2000" spc="-1" strike="noStrike">
                <a:solidFill>
                  <a:srgbClr val="000000"/>
                </a:solidFill>
                <a:uFill>
                  <a:solidFill>
                    <a:srgbClr val="ffffff"/>
                  </a:solidFill>
                </a:uFill>
                <a:latin typeface="Calibri"/>
                <a:ea typeface="Arial"/>
              </a:rPr>
              <a:t>et cherche à </a:t>
            </a:r>
            <a:r>
              <a:rPr b="1" lang="fr-FR" sz="2000" spc="-1" strike="noStrike">
                <a:solidFill>
                  <a:srgbClr val="00b050"/>
                </a:solidFill>
                <a:uFill>
                  <a:solidFill>
                    <a:srgbClr val="ffffff"/>
                  </a:solidFill>
                </a:uFill>
                <a:latin typeface="Calibri"/>
                <a:ea typeface="Arial"/>
              </a:rPr>
              <a:t>soutenir leur capacité à apprendre et à progresser</a:t>
            </a:r>
            <a:r>
              <a:rPr lang="fr-FR" sz="2000" spc="-1" strike="noStrike">
                <a:solidFill>
                  <a:srgbClr val="000000"/>
                </a:solidFill>
                <a:uFill>
                  <a:solidFill>
                    <a:srgbClr val="ffffff"/>
                  </a:solidFill>
                </a:uFill>
                <a:latin typeface="Calibri"/>
                <a:ea typeface="Arial"/>
              </a:rPr>
              <a:t>.</a:t>
            </a:r>
            <a:endParaRPr/>
          </a:p>
        </p:txBody>
      </p:sp>
    </p:spTree>
  </p:cSld>
  <p:timing>
    <p:tnLst>
      <p:par>
        <p:cTn id="67" dur="indefinite" restart="never" nodeType="tmRoot">
          <p:childTnLst>
            <p:seq>
              <p:cTn id="68"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5"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r>
              <a:rPr b="1" lang="fr-FR" sz="2400" spc="-1" strike="noStrike">
                <a:solidFill>
                  <a:srgbClr val="ffffff"/>
                </a:solidFill>
                <a:uFill>
                  <a:solidFill>
                    <a:srgbClr val="ffffff"/>
                  </a:solidFill>
                </a:uFill>
                <a:latin typeface="Calibri"/>
                <a:ea typeface="Arial"/>
              </a:rPr>
              <a:t>Les enseignements complémentaires</a:t>
            </a:r>
            <a:endParaRPr/>
          </a:p>
          <a:p>
            <a:pPr>
              <a:lnSpc>
                <a:spcPct val="100000"/>
              </a:lnSpc>
            </a:pPr>
            <a:r>
              <a:rPr b="1" lang="fr-FR" sz="2400" spc="-1" strike="noStrike">
                <a:solidFill>
                  <a:srgbClr val="ff97f6"/>
                </a:solidFill>
                <a:uFill>
                  <a:solidFill>
                    <a:srgbClr val="ffffff"/>
                  </a:solidFill>
                </a:uFill>
                <a:latin typeface="Calibri"/>
                <a:ea typeface="Arial"/>
              </a:rPr>
              <a:t>Enseignements pratiques interdisciplinaires (EPI)</a:t>
            </a:r>
            <a:r>
              <a:rPr b="1" lang="fr-FR" sz="2400" spc="-1" strike="noStrike">
                <a:solidFill>
                  <a:srgbClr val="ffffff"/>
                </a:solidFill>
                <a:uFill>
                  <a:solidFill>
                    <a:srgbClr val="ffffff"/>
                  </a:solidFill>
                </a:uFill>
                <a:latin typeface="Calibri"/>
                <a:ea typeface="Arial"/>
              </a:rPr>
              <a:t>	</a:t>
            </a:r>
            <a:endParaRPr/>
          </a:p>
        </p:txBody>
      </p:sp>
      <p:sp>
        <p:nvSpPr>
          <p:cNvPr id="236" name="CustomShape 2"/>
          <p:cNvSpPr/>
          <p:nvPr/>
        </p:nvSpPr>
        <p:spPr>
          <a:xfrm>
            <a:off x="683640" y="3015000"/>
            <a:ext cx="7704000" cy="2834280"/>
          </a:xfrm>
          <a:prstGeom prst="rect">
            <a:avLst/>
          </a:prstGeom>
          <a:noFill/>
          <a:ln>
            <a:noFill/>
          </a:ln>
        </p:spPr>
        <p:style>
          <a:lnRef idx="0"/>
          <a:fillRef idx="0"/>
          <a:effectRef idx="0"/>
          <a:fontRef idx="minor"/>
        </p:style>
        <p:txBody>
          <a:bodyPr lIns="90000" rIns="90000" tIns="45000" bIns="45000"/>
          <a:p>
            <a:pPr>
              <a:lnSpc>
                <a:spcPct val="100000"/>
              </a:lnSpc>
            </a:pPr>
            <a:r>
              <a:rPr lang="fr-FR" sz="2000" spc="-1" strike="noStrike">
                <a:solidFill>
                  <a:srgbClr val="000000"/>
                </a:solidFill>
                <a:uFill>
                  <a:solidFill>
                    <a:srgbClr val="ffffff"/>
                  </a:solidFill>
                </a:uFill>
                <a:latin typeface="Calibri"/>
                <a:ea typeface="ＭＳ Ｐゴシック"/>
              </a:rPr>
              <a:t>Ils permettent aux élèves de </a:t>
            </a:r>
            <a:r>
              <a:rPr b="1" lang="fr-FR" sz="2000" spc="-1" strike="noStrike">
                <a:solidFill>
                  <a:srgbClr val="00b050"/>
                </a:solidFill>
                <a:uFill>
                  <a:solidFill>
                    <a:srgbClr val="ffffff"/>
                  </a:solidFill>
                </a:uFill>
                <a:latin typeface="Calibri"/>
                <a:ea typeface="ＭＳ Ｐゴシック"/>
              </a:rPr>
              <a:t>mieux comprendre</a:t>
            </a:r>
            <a:r>
              <a:rPr lang="fr-FR" sz="2000" spc="-1" strike="noStrike">
                <a:solidFill>
                  <a:srgbClr val="000000"/>
                </a:solidFill>
                <a:uFill>
                  <a:solidFill>
                    <a:srgbClr val="ffffff"/>
                  </a:solidFill>
                </a:uFill>
                <a:latin typeface="Calibri"/>
                <a:ea typeface="ＭＳ Ｐゴシック"/>
              </a:rPr>
              <a:t> ce qu’ils apprennent en le mettant en </a:t>
            </a:r>
            <a:r>
              <a:rPr b="1" lang="fr-FR" sz="2000" spc="-1" strike="noStrike">
                <a:solidFill>
                  <a:srgbClr val="00b050"/>
                </a:solidFill>
                <a:uFill>
                  <a:solidFill>
                    <a:srgbClr val="ffffff"/>
                  </a:solidFill>
                </a:uFill>
                <a:latin typeface="Calibri"/>
                <a:ea typeface="ＭＳ Ｐゴシック"/>
              </a:rPr>
              <a:t>pratique</a:t>
            </a:r>
            <a:r>
              <a:rPr lang="fr-FR" sz="2000" spc="-1" strike="noStrike">
                <a:solidFill>
                  <a:srgbClr val="000000"/>
                </a:solidFill>
                <a:uFill>
                  <a:solidFill>
                    <a:srgbClr val="ffffff"/>
                  </a:solidFill>
                </a:uFill>
                <a:latin typeface="Calibri"/>
                <a:ea typeface="ＭＳ Ｐゴシック"/>
              </a:rPr>
              <a:t>, et de mieux maîtriser les </a:t>
            </a:r>
            <a:r>
              <a:rPr b="1" lang="fr-FR" sz="2000" spc="-1" strike="noStrike">
                <a:solidFill>
                  <a:srgbClr val="00b050"/>
                </a:solidFill>
                <a:uFill>
                  <a:solidFill>
                    <a:srgbClr val="ffffff"/>
                  </a:solidFill>
                </a:uFill>
                <a:latin typeface="Calibri"/>
                <a:ea typeface="ＭＳ Ｐゴシック"/>
              </a:rPr>
              <a:t>rapports entre les différents savoirs</a:t>
            </a:r>
            <a:r>
              <a:rPr b="1" lang="fr-FR" sz="2000" spc="-1" strike="noStrike">
                <a:solidFill>
                  <a:srgbClr val="000000"/>
                </a:solidFill>
                <a:uFill>
                  <a:solidFill>
                    <a:srgbClr val="ffffff"/>
                  </a:solidFill>
                </a:uFill>
                <a:latin typeface="Calibri"/>
                <a:ea typeface="ＭＳ Ｐゴシック"/>
              </a:rPr>
              <a:t> </a:t>
            </a:r>
            <a:r>
              <a:rPr lang="fr-FR" sz="2000" spc="-1" strike="noStrike">
                <a:solidFill>
                  <a:srgbClr val="000000"/>
                </a:solidFill>
                <a:uFill>
                  <a:solidFill>
                    <a:srgbClr val="ffffff"/>
                  </a:solidFill>
                </a:uFill>
                <a:latin typeface="Calibri"/>
                <a:ea typeface="ＭＳ Ｐゴシック"/>
              </a:rPr>
              <a:t>en s’appuyant sur</a:t>
            </a:r>
            <a:r>
              <a:rPr b="1" lang="fr-FR" sz="2000" spc="-1" strike="noStrike">
                <a:solidFill>
                  <a:srgbClr val="000000"/>
                </a:solidFill>
                <a:uFill>
                  <a:solidFill>
                    <a:srgbClr val="ffffff"/>
                  </a:solidFill>
                </a:uFill>
                <a:latin typeface="Calibri"/>
                <a:ea typeface="ＭＳ Ｐゴシック"/>
              </a:rPr>
              <a:t> </a:t>
            </a:r>
            <a:r>
              <a:rPr b="1" lang="fr-FR" sz="2000" spc="-1" strike="noStrike">
                <a:solidFill>
                  <a:srgbClr val="00b050"/>
                </a:solidFill>
                <a:uFill>
                  <a:solidFill>
                    <a:srgbClr val="ffffff"/>
                  </a:solidFill>
                </a:uFill>
                <a:latin typeface="Calibri"/>
                <a:ea typeface="ＭＳ Ｐゴシック"/>
              </a:rPr>
              <a:t>plusieurs disciplines</a:t>
            </a:r>
            <a:r>
              <a:rPr lang="fr-FR" sz="2000" spc="-1" strike="noStrike">
                <a:solidFill>
                  <a:srgbClr val="000000"/>
                </a:solidFill>
                <a:uFill>
                  <a:solidFill>
                    <a:srgbClr val="ffffff"/>
                  </a:solidFill>
                </a:uFill>
                <a:latin typeface="Calibri"/>
                <a:ea typeface="ＭＳ Ｐゴシック"/>
              </a:rPr>
              <a:t>, comme le font les situations de la vie quotidienne.</a:t>
            </a:r>
            <a:endParaRPr/>
          </a:p>
          <a:p>
            <a:pPr>
              <a:lnSpc>
                <a:spcPct val="100000"/>
              </a:lnSpc>
            </a:pPr>
            <a:endParaRPr/>
          </a:p>
          <a:p>
            <a:pPr>
              <a:lnSpc>
                <a:spcPct val="100000"/>
              </a:lnSpc>
            </a:pPr>
            <a:r>
              <a:rPr lang="fr-FR" sz="2000" spc="-1" strike="noStrike">
                <a:solidFill>
                  <a:srgbClr val="000000"/>
                </a:solidFill>
                <a:uFill>
                  <a:solidFill>
                    <a:srgbClr val="ffffff"/>
                  </a:solidFill>
                </a:uFill>
                <a:latin typeface="Calibri"/>
                <a:ea typeface="ＭＳ Ｐゴシック"/>
              </a:rPr>
              <a:t>En EPI, les élèves vont préparer et mener des </a:t>
            </a:r>
            <a:r>
              <a:rPr b="1" lang="fr-FR" sz="2000" spc="-1" strike="noStrike">
                <a:solidFill>
                  <a:srgbClr val="00b050"/>
                </a:solidFill>
                <a:uFill>
                  <a:solidFill>
                    <a:srgbClr val="ffffff"/>
                  </a:solidFill>
                </a:uFill>
                <a:latin typeface="Calibri"/>
                <a:ea typeface="ＭＳ Ｐゴシック"/>
              </a:rPr>
              <a:t>projets</a:t>
            </a:r>
            <a:r>
              <a:rPr lang="fr-FR" sz="2000" spc="-1" strike="noStrike">
                <a:solidFill>
                  <a:srgbClr val="000000"/>
                </a:solidFill>
                <a:uFill>
                  <a:solidFill>
                    <a:srgbClr val="ffffff"/>
                  </a:solidFill>
                </a:uFill>
                <a:latin typeface="Calibri"/>
                <a:ea typeface="ＭＳ Ｐゴシック"/>
              </a:rPr>
              <a:t> aboutissant à des </a:t>
            </a:r>
            <a:r>
              <a:rPr b="1" lang="fr-FR" sz="2000" spc="-1" strike="noStrike">
                <a:solidFill>
                  <a:srgbClr val="00b050"/>
                </a:solidFill>
                <a:uFill>
                  <a:solidFill>
                    <a:srgbClr val="ffffff"/>
                  </a:solidFill>
                </a:uFill>
                <a:latin typeface="Calibri"/>
                <a:ea typeface="ＭＳ Ｐゴシック"/>
              </a:rPr>
              <a:t>productions</a:t>
            </a:r>
            <a:r>
              <a:rPr lang="fr-FR" sz="2000" spc="-1" strike="noStrike">
                <a:solidFill>
                  <a:srgbClr val="000000"/>
                </a:solidFill>
                <a:uFill>
                  <a:solidFill>
                    <a:srgbClr val="ffffff"/>
                  </a:solidFill>
                </a:uFill>
                <a:latin typeface="Calibri"/>
                <a:ea typeface="ＭＳ Ｐゴシック"/>
              </a:rPr>
              <a:t>, seuls ou en groupes. </a:t>
            </a:r>
            <a:endParaRPr/>
          </a:p>
          <a:p>
            <a:pPr>
              <a:lnSpc>
                <a:spcPct val="100000"/>
              </a:lnSpc>
            </a:pPr>
            <a:endParaRPr/>
          </a:p>
          <a:p>
            <a:pPr>
              <a:lnSpc>
                <a:spcPct val="100000"/>
              </a:lnSpc>
            </a:pPr>
            <a:r>
              <a:rPr b="1" lang="fr-FR" sz="2000" spc="-1" strike="noStrike">
                <a:solidFill>
                  <a:srgbClr val="000000"/>
                </a:solidFill>
                <a:uFill>
                  <a:solidFill>
                    <a:srgbClr val="ffffff"/>
                  </a:solidFill>
                </a:uFill>
                <a:latin typeface="Calibri"/>
                <a:ea typeface="ＭＳ Ｐゴシック"/>
              </a:rPr>
              <a:t>Les heures d’EPI restent avant tout des</a:t>
            </a:r>
            <a:r>
              <a:rPr lang="fr-FR" sz="2000" spc="-1" strike="noStrike">
                <a:solidFill>
                  <a:srgbClr val="000000"/>
                </a:solidFill>
                <a:uFill>
                  <a:solidFill>
                    <a:srgbClr val="ffffff"/>
                  </a:solidFill>
                </a:uFill>
                <a:latin typeface="Calibri"/>
                <a:ea typeface="ＭＳ Ｐゴシック"/>
              </a:rPr>
              <a:t> </a:t>
            </a:r>
            <a:r>
              <a:rPr b="1" lang="fr-FR" sz="2000" spc="-1" strike="noStrike">
                <a:solidFill>
                  <a:srgbClr val="00b050"/>
                </a:solidFill>
                <a:uFill>
                  <a:solidFill>
                    <a:srgbClr val="ffffff"/>
                  </a:solidFill>
                </a:uFill>
                <a:latin typeface="Calibri"/>
                <a:ea typeface="ＭＳ Ｐゴシック"/>
              </a:rPr>
              <a:t>heures de cours</a:t>
            </a:r>
            <a:r>
              <a:rPr lang="fr-FR" sz="2000" spc="-1" strike="noStrike">
                <a:solidFill>
                  <a:srgbClr val="000000"/>
                </a:solidFill>
                <a:uFill>
                  <a:solidFill>
                    <a:srgbClr val="ffffff"/>
                  </a:solidFill>
                </a:uFill>
                <a:latin typeface="Calibri"/>
                <a:ea typeface="ＭＳ Ｐゴシック"/>
              </a:rPr>
              <a:t>.</a:t>
            </a:r>
            <a:endParaRPr/>
          </a:p>
        </p:txBody>
      </p:sp>
      <p:pic>
        <p:nvPicPr>
          <p:cNvPr id="237" name="Picture 3" descr=""/>
          <p:cNvPicPr/>
          <p:nvPr/>
        </p:nvPicPr>
        <p:blipFill>
          <a:blip r:embed="rId1"/>
          <a:stretch/>
        </p:blipFill>
        <p:spPr>
          <a:xfrm>
            <a:off x="7133040" y="195120"/>
            <a:ext cx="1036080" cy="1115280"/>
          </a:xfrm>
          <a:prstGeom prst="rect">
            <a:avLst/>
          </a:prstGeom>
          <a:ln>
            <a:noFill/>
          </a:ln>
        </p:spPr>
      </p:pic>
      <p:sp>
        <p:nvSpPr>
          <p:cNvPr id="238" name="CustomShape 3"/>
          <p:cNvSpPr/>
          <p:nvPr/>
        </p:nvSpPr>
        <p:spPr>
          <a:xfrm flipH="1">
            <a:off x="970920" y="1436760"/>
            <a:ext cx="7056000" cy="1187280"/>
          </a:xfrm>
          <a:prstGeom prst="rect">
            <a:avLst/>
          </a:prstGeom>
          <a:gradFill>
            <a:gsLst>
              <a:gs pos="0">
                <a:srgbClr val="ffbe86"/>
              </a:gs>
              <a:gs pos="35000">
                <a:srgbClr val="ffd0aa"/>
              </a:gs>
              <a:gs pos="100000">
                <a:schemeClr val="accent6">
                  <a:tint val="15000"/>
                  <a:satMod val="350000"/>
                </a:schemeClr>
              </a:gs>
            </a:gsLst>
            <a:lin ang="16200000"/>
          </a:gradFill>
          <a:ln>
            <a:noFill/>
          </a:ln>
          <a:effectLst>
            <a:outerShdw blurRad="40000" dir="5400000" dist="23000" rotWithShape="0">
              <a:srgbClr val="000000">
                <a:alpha val="35000"/>
              </a:srgbClr>
            </a:outerShdw>
          </a:effectLst>
          <a:scene3d>
            <a:camera prst="orthographicFront">
              <a:rot lat="0" lon="0" rev="0"/>
            </a:camera>
            <a:lightRig dir="t" rig="threePt">
              <a:rot lat="0" lon="0" rev="1200000"/>
            </a:lightRig>
          </a:scene3d>
        </p:spPr>
        <p:style>
          <a:lnRef idx="0">
            <a:schemeClr val="accent6"/>
          </a:lnRef>
          <a:fillRef idx="3">
            <a:schemeClr val="accent6"/>
          </a:fillRef>
          <a:effectRef idx="3">
            <a:schemeClr val="accent6"/>
          </a:effectRef>
          <a:fontRef idx="minor"/>
        </p:style>
        <p:txBody>
          <a:bodyPr lIns="90000" rIns="90000" tIns="45000" bIns="45000"/>
          <a:p>
            <a:pPr algn="ctr">
              <a:lnSpc>
                <a:spcPct val="100000"/>
              </a:lnSpc>
            </a:pPr>
            <a:r>
              <a:rPr lang="fr-FR" sz="2400" spc="-1" strike="noStrike">
                <a:solidFill>
                  <a:srgbClr val="000000"/>
                </a:solidFill>
                <a:uFill>
                  <a:solidFill>
                    <a:srgbClr val="ffffff"/>
                  </a:solidFill>
                </a:uFill>
                <a:latin typeface="Calibri"/>
                <a:ea typeface="Arial"/>
              </a:rPr>
              <a:t>Les EPI se fondent sur des </a:t>
            </a:r>
            <a:r>
              <a:rPr b="1" lang="fr-FR" sz="2400" spc="-1" strike="noStrike">
                <a:solidFill>
                  <a:srgbClr val="00b050"/>
                </a:solidFill>
                <a:uFill>
                  <a:solidFill>
                    <a:srgbClr val="ffffff"/>
                  </a:solidFill>
                </a:uFill>
                <a:latin typeface="Calibri"/>
                <a:ea typeface="Arial"/>
              </a:rPr>
              <a:t>démarches de projet</a:t>
            </a:r>
            <a:r>
              <a:rPr lang="fr-FR" sz="2400" spc="-1" strike="noStrike">
                <a:solidFill>
                  <a:srgbClr val="00b050"/>
                </a:solidFill>
                <a:uFill>
                  <a:solidFill>
                    <a:srgbClr val="ffffff"/>
                  </a:solidFill>
                </a:uFill>
                <a:latin typeface="Calibri"/>
                <a:ea typeface="Arial"/>
              </a:rPr>
              <a:t> </a:t>
            </a:r>
            <a:r>
              <a:rPr b="1" lang="fr-FR" sz="2400" spc="-1" strike="noStrike">
                <a:solidFill>
                  <a:srgbClr val="00b050"/>
                </a:solidFill>
                <a:uFill>
                  <a:solidFill>
                    <a:srgbClr val="ffffff"/>
                  </a:solidFill>
                </a:uFill>
                <a:latin typeface="Calibri"/>
                <a:ea typeface="Arial"/>
              </a:rPr>
              <a:t>interdisciplinaires</a:t>
            </a:r>
            <a:r>
              <a:rPr lang="fr-FR" sz="2400" spc="-1" strike="noStrike">
                <a:solidFill>
                  <a:srgbClr val="000000"/>
                </a:solidFill>
                <a:uFill>
                  <a:solidFill>
                    <a:srgbClr val="ffffff"/>
                  </a:solidFill>
                </a:uFill>
                <a:latin typeface="Calibri"/>
                <a:ea typeface="Arial"/>
              </a:rPr>
              <a:t> conduisant à des </a:t>
            </a:r>
            <a:r>
              <a:rPr b="1" lang="fr-FR" sz="2400" spc="-1" strike="noStrike">
                <a:solidFill>
                  <a:srgbClr val="00b050"/>
                </a:solidFill>
                <a:uFill>
                  <a:solidFill>
                    <a:srgbClr val="ffffff"/>
                  </a:solidFill>
                </a:uFill>
                <a:latin typeface="Calibri"/>
                <a:ea typeface="Arial"/>
              </a:rPr>
              <a:t>réalisations concrètes</a:t>
            </a:r>
            <a:r>
              <a:rPr lang="fr-FR" sz="2400" spc="-1" strike="noStrike">
                <a:solidFill>
                  <a:srgbClr val="000000"/>
                </a:solidFill>
                <a:uFill>
                  <a:solidFill>
                    <a:srgbClr val="ffffff"/>
                  </a:solidFill>
                </a:uFill>
                <a:latin typeface="Calibri"/>
                <a:ea typeface="Arial"/>
              </a:rPr>
              <a:t> individuelles ou collectives.</a:t>
            </a:r>
            <a:endParaRPr/>
          </a:p>
        </p:txBody>
      </p:sp>
    </p:spTree>
  </p:cSld>
  <p:timing>
    <p:tnLst>
      <p:par>
        <p:cTn id="69" dur="indefinite" restart="never" nodeType="tmRoot">
          <p:childTnLst>
            <p:seq>
              <p:cTn id="70"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9"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r>
              <a:rPr b="1" lang="fr-FR" sz="2400" spc="-1" strike="noStrike">
                <a:solidFill>
                  <a:srgbClr val="ffffff"/>
                </a:solidFill>
                <a:uFill>
                  <a:solidFill>
                    <a:srgbClr val="ffffff"/>
                  </a:solidFill>
                </a:uFill>
                <a:latin typeface="Calibri"/>
                <a:ea typeface="Arial"/>
              </a:rPr>
              <a:t>Les enseignements complémentaires</a:t>
            </a:r>
            <a:endParaRPr/>
          </a:p>
          <a:p>
            <a:pPr>
              <a:lnSpc>
                <a:spcPct val="100000"/>
              </a:lnSpc>
            </a:pPr>
            <a:r>
              <a:rPr b="1" lang="fr-FR" sz="2400" spc="-1" strike="noStrike">
                <a:solidFill>
                  <a:srgbClr val="ff97f6"/>
                </a:solidFill>
                <a:uFill>
                  <a:solidFill>
                    <a:srgbClr val="ffffff"/>
                  </a:solidFill>
                </a:uFill>
                <a:latin typeface="Calibri"/>
                <a:ea typeface="Arial"/>
              </a:rPr>
              <a:t>Les thématiques d’EPI</a:t>
            </a:r>
            <a:r>
              <a:rPr b="1" lang="fr-FR" sz="2400" spc="-1" strike="noStrike">
                <a:solidFill>
                  <a:srgbClr val="ffffff"/>
                </a:solidFill>
                <a:uFill>
                  <a:solidFill>
                    <a:srgbClr val="ffffff"/>
                  </a:solidFill>
                </a:uFill>
                <a:latin typeface="Calibri"/>
                <a:ea typeface="Arial"/>
              </a:rPr>
              <a:t>	</a:t>
            </a:r>
            <a:endParaRPr/>
          </a:p>
        </p:txBody>
      </p:sp>
      <p:sp>
        <p:nvSpPr>
          <p:cNvPr id="240" name="Line 2"/>
          <p:cNvSpPr/>
          <p:nvPr/>
        </p:nvSpPr>
        <p:spPr>
          <a:xfrm>
            <a:off x="2554920" y="2708280"/>
            <a:ext cx="4176720" cy="2025720"/>
          </a:xfrm>
          <a:prstGeom prst="line">
            <a:avLst/>
          </a:prstGeom>
          <a:ln w="25560">
            <a:solidFill>
              <a:srgbClr val="bfbfbf"/>
            </a:solidFill>
            <a:round/>
          </a:ln>
        </p:spPr>
        <p:style>
          <a:lnRef idx="0"/>
          <a:fillRef idx="0"/>
          <a:effectRef idx="0"/>
          <a:fontRef idx="minor"/>
        </p:style>
      </p:sp>
      <p:sp>
        <p:nvSpPr>
          <p:cNvPr id="241" name="Line 3"/>
          <p:cNvSpPr/>
          <p:nvPr/>
        </p:nvSpPr>
        <p:spPr>
          <a:xfrm flipH="1">
            <a:off x="2410560" y="2637000"/>
            <a:ext cx="4321080" cy="2097000"/>
          </a:xfrm>
          <a:prstGeom prst="line">
            <a:avLst/>
          </a:prstGeom>
          <a:ln w="25560">
            <a:solidFill>
              <a:srgbClr val="bfbfbf"/>
            </a:solidFill>
            <a:round/>
          </a:ln>
        </p:spPr>
        <p:style>
          <a:lnRef idx="0"/>
          <a:fillRef idx="0"/>
          <a:effectRef idx="0"/>
          <a:fontRef idx="minor"/>
        </p:style>
      </p:sp>
      <p:sp>
        <p:nvSpPr>
          <p:cNvPr id="242" name="Line 4"/>
          <p:cNvSpPr/>
          <p:nvPr/>
        </p:nvSpPr>
        <p:spPr>
          <a:xfrm>
            <a:off x="4570920" y="2173320"/>
            <a:ext cx="0" cy="2952720"/>
          </a:xfrm>
          <a:prstGeom prst="line">
            <a:avLst/>
          </a:prstGeom>
          <a:ln w="25560">
            <a:solidFill>
              <a:srgbClr val="bfbfbf"/>
            </a:solidFill>
            <a:round/>
          </a:ln>
        </p:spPr>
        <p:style>
          <a:lnRef idx="0"/>
          <a:fillRef idx="0"/>
          <a:effectRef idx="0"/>
          <a:fontRef idx="minor"/>
        </p:style>
      </p:sp>
      <p:sp>
        <p:nvSpPr>
          <p:cNvPr id="243" name="CustomShape 5"/>
          <p:cNvSpPr/>
          <p:nvPr/>
        </p:nvSpPr>
        <p:spPr>
          <a:xfrm>
            <a:off x="3418560" y="4653360"/>
            <a:ext cx="2160000" cy="1007280"/>
          </a:xfrm>
          <a:prstGeom prst="rect">
            <a:avLst/>
          </a:prstGeom>
          <a:solidFill>
            <a:srgbClr val="bccb2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a:lnSpc>
                <a:spcPct val="100000"/>
              </a:lnSpc>
            </a:pPr>
            <a:r>
              <a:rPr lang="fr-FR" sz="1800" spc="-1" strike="noStrike">
                <a:solidFill>
                  <a:srgbClr val="1c1850"/>
                </a:solidFill>
                <a:uFill>
                  <a:solidFill>
                    <a:srgbClr val="ffffff"/>
                  </a:solidFill>
                </a:uFill>
                <a:latin typeface="Calibri"/>
                <a:ea typeface="ＭＳ Ｐゴシック"/>
              </a:rPr>
              <a:t>Corps, santé, </a:t>
            </a:r>
            <a:endParaRPr/>
          </a:p>
          <a:p>
            <a:pPr algn="ctr">
              <a:lnSpc>
                <a:spcPct val="100000"/>
              </a:lnSpc>
            </a:pPr>
            <a:r>
              <a:rPr lang="fr-FR" sz="1800" spc="-1" strike="noStrike">
                <a:solidFill>
                  <a:srgbClr val="1c1850"/>
                </a:solidFill>
                <a:uFill>
                  <a:solidFill>
                    <a:srgbClr val="ffffff"/>
                  </a:solidFill>
                </a:uFill>
                <a:latin typeface="Calibri"/>
                <a:ea typeface="ＭＳ Ｐゴシック"/>
              </a:rPr>
              <a:t>bien-être</a:t>
            </a:r>
            <a:endParaRPr/>
          </a:p>
          <a:p>
            <a:pPr algn="ctr">
              <a:lnSpc>
                <a:spcPct val="100000"/>
              </a:lnSpc>
            </a:pPr>
            <a:r>
              <a:rPr lang="fr-FR" sz="1800" spc="-1" strike="noStrike">
                <a:solidFill>
                  <a:srgbClr val="1c1850"/>
                </a:solidFill>
                <a:uFill>
                  <a:solidFill>
                    <a:srgbClr val="ffffff"/>
                  </a:solidFill>
                </a:uFill>
                <a:latin typeface="Calibri"/>
                <a:ea typeface="ＭＳ Ｐゴシック"/>
              </a:rPr>
              <a:t>et sécurité</a:t>
            </a:r>
            <a:endParaRPr/>
          </a:p>
        </p:txBody>
      </p:sp>
      <p:sp>
        <p:nvSpPr>
          <p:cNvPr id="244" name="CustomShape 6"/>
          <p:cNvSpPr/>
          <p:nvPr/>
        </p:nvSpPr>
        <p:spPr>
          <a:xfrm>
            <a:off x="3418560" y="1741680"/>
            <a:ext cx="2160000" cy="1007280"/>
          </a:xfrm>
          <a:prstGeom prst="rect">
            <a:avLst/>
          </a:prstGeom>
          <a:solidFill>
            <a:srgbClr val="bccb2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p>
            <a:r>
              <a:rPr lang="fr-FR" sz="1800" spc="-1" strike="noStrike">
                <a:solidFill>
                  <a:srgbClr val="1c1850"/>
                </a:solidFill>
                <a:uFill>
                  <a:solidFill>
                    <a:srgbClr val="ffffff"/>
                  </a:solidFill>
                </a:uFill>
                <a:latin typeface="Calibri"/>
                <a:ea typeface="ＭＳ Ｐゴシック"/>
              </a:rPr>
              <a:t>Langues </a:t>
            </a:r>
            <a:endParaRPr/>
          </a:p>
          <a:p>
            <a:pPr algn="ctr">
              <a:lnSpc>
                <a:spcPct val="100000"/>
              </a:lnSpc>
            </a:pPr>
            <a:r>
              <a:rPr lang="fr-FR" sz="1800" spc="-1" strike="noStrike">
                <a:solidFill>
                  <a:srgbClr val="1c1850"/>
                </a:solidFill>
                <a:uFill>
                  <a:solidFill>
                    <a:srgbClr val="ffffff"/>
                  </a:solidFill>
                </a:uFill>
                <a:latin typeface="Calibri"/>
                <a:ea typeface="ＭＳ Ｐゴシック"/>
              </a:rPr>
              <a:t>et cultures </a:t>
            </a:r>
            <a:endParaRPr/>
          </a:p>
          <a:p>
            <a:pPr algn="ctr">
              <a:lnSpc>
                <a:spcPct val="100000"/>
              </a:lnSpc>
            </a:pPr>
            <a:r>
              <a:rPr lang="fr-FR" sz="1800" spc="-1" strike="noStrike">
                <a:solidFill>
                  <a:srgbClr val="1c1850"/>
                </a:solidFill>
                <a:uFill>
                  <a:solidFill>
                    <a:srgbClr val="ffffff"/>
                  </a:solidFill>
                </a:uFill>
                <a:latin typeface="Calibri"/>
                <a:ea typeface="ＭＳ Ｐゴシック"/>
              </a:rPr>
              <a:t>de l’Antiquité</a:t>
            </a:r>
            <a:endParaRPr/>
          </a:p>
        </p:txBody>
      </p:sp>
      <p:sp>
        <p:nvSpPr>
          <p:cNvPr id="245" name="CustomShape 7"/>
          <p:cNvSpPr/>
          <p:nvPr/>
        </p:nvSpPr>
        <p:spPr>
          <a:xfrm>
            <a:off x="6516000" y="4621320"/>
            <a:ext cx="2158200" cy="1007280"/>
          </a:xfrm>
          <a:prstGeom prst="rect">
            <a:avLst/>
          </a:prstGeom>
          <a:solidFill>
            <a:srgbClr val="bccb2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p>
            <a:r>
              <a:rPr lang="fr-FR" sz="1800" spc="-1" strike="noStrike">
                <a:solidFill>
                  <a:srgbClr val="1c1850"/>
                </a:solidFill>
                <a:uFill>
                  <a:solidFill>
                    <a:srgbClr val="ffffff"/>
                  </a:solidFill>
                </a:uFill>
                <a:latin typeface="Calibri"/>
                <a:ea typeface="ＭＳ Ｐゴシック"/>
              </a:rPr>
              <a:t>Sciences, technologie </a:t>
            </a:r>
            <a:endParaRPr/>
          </a:p>
          <a:p>
            <a:pPr algn="ctr">
              <a:lnSpc>
                <a:spcPct val="100000"/>
              </a:lnSpc>
            </a:pPr>
            <a:r>
              <a:rPr lang="fr-FR" sz="1800" spc="-1" strike="noStrike">
                <a:solidFill>
                  <a:srgbClr val="1c1850"/>
                </a:solidFill>
                <a:uFill>
                  <a:solidFill>
                    <a:srgbClr val="ffffff"/>
                  </a:solidFill>
                </a:uFill>
                <a:latin typeface="Calibri"/>
                <a:ea typeface="ＭＳ Ｐゴシック"/>
              </a:rPr>
              <a:t>et société</a:t>
            </a:r>
            <a:endParaRPr/>
          </a:p>
        </p:txBody>
      </p:sp>
      <p:sp>
        <p:nvSpPr>
          <p:cNvPr id="246" name="CustomShape 8"/>
          <p:cNvSpPr/>
          <p:nvPr/>
        </p:nvSpPr>
        <p:spPr>
          <a:xfrm>
            <a:off x="6516000" y="3181680"/>
            <a:ext cx="2158200" cy="1007280"/>
          </a:xfrm>
          <a:prstGeom prst="rect">
            <a:avLst/>
          </a:prstGeom>
          <a:solidFill>
            <a:srgbClr val="bccb2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36000" rIns="36000" tIns="45000" bIns="45000" anchor="ctr"/>
          <a:p>
            <a:pPr algn="ctr">
              <a:lnSpc>
                <a:spcPct val="100000"/>
              </a:lnSpc>
            </a:pPr>
            <a:r>
              <a:rPr lang="fr-FR" sz="1800" spc="-1" strike="noStrike">
                <a:solidFill>
                  <a:srgbClr val="1c1850"/>
                </a:solidFill>
                <a:uFill>
                  <a:solidFill>
                    <a:srgbClr val="ffffff"/>
                  </a:solidFill>
                </a:uFill>
                <a:latin typeface="Calibri"/>
                <a:ea typeface="ＭＳ Ｐゴシック"/>
              </a:rPr>
              <a:t>Transition écologique et développement</a:t>
            </a:r>
            <a:endParaRPr/>
          </a:p>
          <a:p>
            <a:pPr algn="ctr">
              <a:lnSpc>
                <a:spcPct val="100000"/>
              </a:lnSpc>
            </a:pPr>
            <a:r>
              <a:rPr lang="fr-FR" sz="1800" spc="-1" strike="noStrike">
                <a:solidFill>
                  <a:srgbClr val="1c1850"/>
                </a:solidFill>
                <a:uFill>
                  <a:solidFill>
                    <a:srgbClr val="ffffff"/>
                  </a:solidFill>
                </a:uFill>
                <a:latin typeface="Calibri"/>
                <a:ea typeface="ＭＳ Ｐゴシック"/>
              </a:rPr>
              <a:t> </a:t>
            </a:r>
            <a:r>
              <a:rPr lang="fr-FR" sz="1800" spc="-1" strike="noStrike">
                <a:solidFill>
                  <a:srgbClr val="1c1850"/>
                </a:solidFill>
                <a:uFill>
                  <a:solidFill>
                    <a:srgbClr val="ffffff"/>
                  </a:solidFill>
                </a:uFill>
                <a:latin typeface="Calibri"/>
                <a:ea typeface="ＭＳ Ｐゴシック"/>
              </a:rPr>
              <a:t>durable</a:t>
            </a:r>
            <a:endParaRPr/>
          </a:p>
        </p:txBody>
      </p:sp>
      <p:sp>
        <p:nvSpPr>
          <p:cNvPr id="247" name="CustomShape 9"/>
          <p:cNvSpPr/>
          <p:nvPr/>
        </p:nvSpPr>
        <p:spPr>
          <a:xfrm>
            <a:off x="6516000" y="1741680"/>
            <a:ext cx="2158200" cy="1007280"/>
          </a:xfrm>
          <a:prstGeom prst="rect">
            <a:avLst/>
          </a:prstGeom>
          <a:solidFill>
            <a:srgbClr val="bccb2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a:lnSpc>
                <a:spcPct val="100000"/>
              </a:lnSpc>
            </a:pPr>
            <a:r>
              <a:rPr lang="fr-FR" sz="1800" spc="-1" strike="noStrike">
                <a:solidFill>
                  <a:srgbClr val="1c1850"/>
                </a:solidFill>
                <a:uFill>
                  <a:solidFill>
                    <a:srgbClr val="ffffff"/>
                  </a:solidFill>
                </a:uFill>
                <a:latin typeface="Calibri"/>
                <a:ea typeface="ＭＳ Ｐゴシック"/>
              </a:rPr>
              <a:t>Langues et cultures</a:t>
            </a:r>
            <a:endParaRPr/>
          </a:p>
          <a:p>
            <a:pPr algn="ctr">
              <a:lnSpc>
                <a:spcPct val="100000"/>
              </a:lnSpc>
            </a:pPr>
            <a:r>
              <a:rPr lang="fr-FR" sz="1800" spc="-1" strike="noStrike">
                <a:solidFill>
                  <a:srgbClr val="1c1850"/>
                </a:solidFill>
                <a:uFill>
                  <a:solidFill>
                    <a:srgbClr val="ffffff"/>
                  </a:solidFill>
                </a:uFill>
                <a:latin typeface="Calibri"/>
                <a:ea typeface="ＭＳ Ｐゴシック"/>
              </a:rPr>
              <a:t>étrangères / régionales </a:t>
            </a:r>
            <a:endParaRPr/>
          </a:p>
        </p:txBody>
      </p:sp>
      <p:sp>
        <p:nvSpPr>
          <p:cNvPr id="248" name="Line 10"/>
          <p:cNvSpPr/>
          <p:nvPr/>
        </p:nvSpPr>
        <p:spPr>
          <a:xfrm flipH="1">
            <a:off x="2605680" y="3686040"/>
            <a:ext cx="3981600" cy="0"/>
          </a:xfrm>
          <a:prstGeom prst="line">
            <a:avLst/>
          </a:prstGeom>
          <a:ln w="25560">
            <a:solidFill>
              <a:srgbClr val="bfbfbf"/>
            </a:solidFill>
            <a:round/>
          </a:ln>
        </p:spPr>
        <p:style>
          <a:lnRef idx="0"/>
          <a:fillRef idx="0"/>
          <a:effectRef idx="0"/>
          <a:fontRef idx="minor"/>
        </p:style>
      </p:sp>
      <p:sp>
        <p:nvSpPr>
          <p:cNvPr id="249" name="CustomShape 11"/>
          <p:cNvSpPr/>
          <p:nvPr/>
        </p:nvSpPr>
        <p:spPr>
          <a:xfrm>
            <a:off x="467640" y="4621320"/>
            <a:ext cx="2158200" cy="1007280"/>
          </a:xfrm>
          <a:prstGeom prst="rect">
            <a:avLst/>
          </a:prstGeom>
          <a:solidFill>
            <a:srgbClr val="bccb2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a:lnSpc>
                <a:spcPct val="100000"/>
              </a:lnSpc>
            </a:pPr>
            <a:r>
              <a:rPr lang="fr-FR" sz="1800" spc="-1" strike="noStrike">
                <a:solidFill>
                  <a:srgbClr val="1c1850"/>
                </a:solidFill>
                <a:uFill>
                  <a:solidFill>
                    <a:srgbClr val="ffffff"/>
                  </a:solidFill>
                </a:uFill>
                <a:latin typeface="Calibri"/>
                <a:ea typeface="ＭＳ Ｐゴシック"/>
              </a:rPr>
              <a:t>Information, </a:t>
            </a:r>
            <a:endParaRPr/>
          </a:p>
          <a:p>
            <a:pPr algn="ctr">
              <a:lnSpc>
                <a:spcPct val="100000"/>
              </a:lnSpc>
            </a:pPr>
            <a:r>
              <a:rPr lang="fr-FR" sz="1800" spc="-1" strike="noStrike">
                <a:solidFill>
                  <a:srgbClr val="1c1850"/>
                </a:solidFill>
                <a:uFill>
                  <a:solidFill>
                    <a:srgbClr val="ffffff"/>
                  </a:solidFill>
                </a:uFill>
                <a:latin typeface="Calibri"/>
                <a:ea typeface="ＭＳ Ｐゴシック"/>
              </a:rPr>
              <a:t>communication, </a:t>
            </a:r>
            <a:endParaRPr/>
          </a:p>
          <a:p>
            <a:pPr algn="ctr">
              <a:lnSpc>
                <a:spcPct val="100000"/>
              </a:lnSpc>
            </a:pPr>
            <a:r>
              <a:rPr lang="fr-FR" sz="1800" spc="-1" strike="noStrike">
                <a:solidFill>
                  <a:srgbClr val="1c1850"/>
                </a:solidFill>
                <a:uFill>
                  <a:solidFill>
                    <a:srgbClr val="ffffff"/>
                  </a:solidFill>
                </a:uFill>
                <a:latin typeface="Calibri"/>
                <a:ea typeface="ＭＳ Ｐゴシック"/>
              </a:rPr>
              <a:t>citoyenneté</a:t>
            </a:r>
            <a:endParaRPr/>
          </a:p>
        </p:txBody>
      </p:sp>
      <p:sp>
        <p:nvSpPr>
          <p:cNvPr id="250" name="CustomShape 12"/>
          <p:cNvSpPr/>
          <p:nvPr/>
        </p:nvSpPr>
        <p:spPr>
          <a:xfrm>
            <a:off x="467640" y="3181680"/>
            <a:ext cx="2158200" cy="1007280"/>
          </a:xfrm>
          <a:prstGeom prst="rect">
            <a:avLst/>
          </a:prstGeom>
          <a:solidFill>
            <a:srgbClr val="bccb2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p>
            <a:r>
              <a:rPr lang="fr-FR" sz="1800" spc="-1" strike="noStrike">
                <a:solidFill>
                  <a:srgbClr val="1c1850"/>
                </a:solidFill>
                <a:uFill>
                  <a:solidFill>
                    <a:srgbClr val="ffffff"/>
                  </a:solidFill>
                </a:uFill>
                <a:latin typeface="Calibri"/>
                <a:ea typeface="ＭＳ Ｐゴシック"/>
              </a:rPr>
              <a:t>Culture </a:t>
            </a:r>
            <a:endParaRPr/>
          </a:p>
          <a:p>
            <a:pPr algn="ctr">
              <a:lnSpc>
                <a:spcPct val="100000"/>
              </a:lnSpc>
            </a:pPr>
            <a:r>
              <a:rPr lang="fr-FR" sz="1800" spc="-1" strike="noStrike">
                <a:solidFill>
                  <a:srgbClr val="1c1850"/>
                </a:solidFill>
                <a:uFill>
                  <a:solidFill>
                    <a:srgbClr val="ffffff"/>
                  </a:solidFill>
                </a:uFill>
                <a:latin typeface="Calibri"/>
                <a:ea typeface="ＭＳ Ｐゴシック"/>
              </a:rPr>
              <a:t>et création </a:t>
            </a:r>
            <a:endParaRPr/>
          </a:p>
          <a:p>
            <a:pPr algn="ctr">
              <a:lnSpc>
                <a:spcPct val="100000"/>
              </a:lnSpc>
            </a:pPr>
            <a:r>
              <a:rPr lang="fr-FR" sz="1800" spc="-1" strike="noStrike">
                <a:solidFill>
                  <a:srgbClr val="1c1850"/>
                </a:solidFill>
                <a:uFill>
                  <a:solidFill>
                    <a:srgbClr val="ffffff"/>
                  </a:solidFill>
                </a:uFill>
                <a:latin typeface="Calibri"/>
                <a:ea typeface="ＭＳ Ｐゴシック"/>
              </a:rPr>
              <a:t>artistiques</a:t>
            </a:r>
            <a:endParaRPr/>
          </a:p>
        </p:txBody>
      </p:sp>
      <p:sp>
        <p:nvSpPr>
          <p:cNvPr id="251" name="CustomShape 13"/>
          <p:cNvSpPr/>
          <p:nvPr/>
        </p:nvSpPr>
        <p:spPr>
          <a:xfrm>
            <a:off x="3131280" y="3110040"/>
            <a:ext cx="2880720" cy="1151640"/>
          </a:xfrm>
          <a:prstGeom prst="rect">
            <a:avLst/>
          </a:prstGeom>
          <a:solidFill>
            <a:srgbClr val="ff0000"/>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a:lnSpc>
                <a:spcPct val="100000"/>
              </a:lnSpc>
            </a:pPr>
            <a:r>
              <a:rPr b="1" lang="fr-FR" sz="2000" spc="-1" strike="noStrike">
                <a:solidFill>
                  <a:srgbClr val="ffffff"/>
                </a:solidFill>
                <a:uFill>
                  <a:solidFill>
                    <a:srgbClr val="ffffff"/>
                  </a:solidFill>
                </a:uFill>
                <a:latin typeface="Calibri"/>
                <a:ea typeface="ＭＳ Ｐゴシック"/>
              </a:rPr>
              <a:t>8 thématiques</a:t>
            </a:r>
            <a:endParaRPr/>
          </a:p>
          <a:p>
            <a:pPr algn="ctr">
              <a:lnSpc>
                <a:spcPct val="100000"/>
              </a:lnSpc>
            </a:pPr>
            <a:r>
              <a:rPr b="1" lang="fr-FR" sz="2000" spc="-1" strike="noStrike">
                <a:solidFill>
                  <a:srgbClr val="ffffff"/>
                </a:solidFill>
                <a:uFill>
                  <a:solidFill>
                    <a:srgbClr val="ffffff"/>
                  </a:solidFill>
                </a:uFill>
                <a:latin typeface="Calibri"/>
                <a:ea typeface="ＭＳ Ｐゴシック"/>
              </a:rPr>
              <a:t> </a:t>
            </a:r>
            <a:r>
              <a:rPr b="1" lang="fr-FR" sz="2000" spc="-1" strike="noStrike">
                <a:solidFill>
                  <a:srgbClr val="ffffff"/>
                </a:solidFill>
                <a:uFill>
                  <a:solidFill>
                    <a:srgbClr val="ffffff"/>
                  </a:solidFill>
                </a:uFill>
                <a:latin typeface="Calibri"/>
                <a:ea typeface="ＭＳ Ｐゴシック"/>
              </a:rPr>
              <a:t>interdisciplinaires</a:t>
            </a:r>
            <a:endParaRPr/>
          </a:p>
        </p:txBody>
      </p:sp>
      <p:sp>
        <p:nvSpPr>
          <p:cNvPr id="252" name="CustomShape 14"/>
          <p:cNvSpPr/>
          <p:nvPr/>
        </p:nvSpPr>
        <p:spPr>
          <a:xfrm>
            <a:off x="467640" y="1741680"/>
            <a:ext cx="2158200" cy="1007280"/>
          </a:xfrm>
          <a:prstGeom prst="rect">
            <a:avLst/>
          </a:prstGeom>
          <a:solidFill>
            <a:srgbClr val="bccb2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a:lnSpc>
                <a:spcPct val="100000"/>
              </a:lnSpc>
            </a:pPr>
            <a:r>
              <a:rPr lang="fr-FR" sz="1800" spc="-1" strike="noStrike">
                <a:solidFill>
                  <a:srgbClr val="1c1850"/>
                </a:solidFill>
                <a:uFill>
                  <a:solidFill>
                    <a:srgbClr val="ffffff"/>
                  </a:solidFill>
                </a:uFill>
                <a:latin typeface="Calibri"/>
                <a:ea typeface="ＭＳ Ｐゴシック"/>
              </a:rPr>
              <a:t>Monde économique </a:t>
            </a:r>
            <a:endParaRPr/>
          </a:p>
          <a:p>
            <a:pPr algn="ctr">
              <a:lnSpc>
                <a:spcPct val="100000"/>
              </a:lnSpc>
            </a:pPr>
            <a:r>
              <a:rPr lang="fr-FR" sz="1800" spc="-1" strike="noStrike">
                <a:solidFill>
                  <a:srgbClr val="1c1850"/>
                </a:solidFill>
                <a:uFill>
                  <a:solidFill>
                    <a:srgbClr val="ffffff"/>
                  </a:solidFill>
                </a:uFill>
                <a:latin typeface="Calibri"/>
                <a:ea typeface="ＭＳ Ｐゴシック"/>
              </a:rPr>
              <a:t>et professionnel</a:t>
            </a:r>
            <a:endParaRPr/>
          </a:p>
        </p:txBody>
      </p:sp>
      <p:pic>
        <p:nvPicPr>
          <p:cNvPr id="253" name="Picture 3" descr=""/>
          <p:cNvPicPr/>
          <p:nvPr/>
        </p:nvPicPr>
        <p:blipFill>
          <a:blip r:embed="rId1"/>
          <a:stretch/>
        </p:blipFill>
        <p:spPr>
          <a:xfrm>
            <a:off x="7133040" y="195120"/>
            <a:ext cx="1036080" cy="1115280"/>
          </a:xfrm>
          <a:prstGeom prst="rect">
            <a:avLst/>
          </a:prstGeom>
          <a:ln>
            <a:noFill/>
          </a:ln>
        </p:spPr>
      </p:pic>
    </p:spTree>
  </p:cSld>
  <p:timing>
    <p:tnLst>
      <p:par>
        <p:cTn id="71" dur="indefinite" restart="never" nodeType="tmRoot">
          <p:childTnLst>
            <p:seq>
              <p:cTn id="72"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4"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Les parcours éducatifs</a:t>
            </a:r>
            <a:endParaRPr/>
          </a:p>
        </p:txBody>
      </p:sp>
      <p:sp>
        <p:nvSpPr>
          <p:cNvPr id="255" name="CustomShape 2"/>
          <p:cNvSpPr/>
          <p:nvPr/>
        </p:nvSpPr>
        <p:spPr>
          <a:xfrm>
            <a:off x="179640" y="1178280"/>
            <a:ext cx="8784360" cy="394920"/>
          </a:xfrm>
          <a:prstGeom prst="rect">
            <a:avLst/>
          </a:prstGeom>
          <a:noFill/>
          <a:ln>
            <a:noFill/>
          </a:ln>
        </p:spPr>
        <p:style>
          <a:lnRef idx="0"/>
          <a:fillRef idx="0"/>
          <a:effectRef idx="0"/>
          <a:fontRef idx="minor"/>
        </p:style>
        <p:txBody>
          <a:bodyPr lIns="90000" rIns="90000" tIns="45000" bIns="45000"/>
          <a:p>
            <a:pPr>
              <a:lnSpc>
                <a:spcPct val="100000"/>
              </a:lnSpc>
            </a:pPr>
            <a:r>
              <a:rPr lang="fr-FR" sz="2000" spc="-1" strike="noStrike">
                <a:solidFill>
                  <a:srgbClr val="000000"/>
                </a:solidFill>
                <a:uFill>
                  <a:solidFill>
                    <a:srgbClr val="ffffff"/>
                  </a:solidFill>
                </a:uFill>
                <a:latin typeface="Calibri"/>
                <a:ea typeface="ＭＳ Ｐゴシック"/>
              </a:rPr>
              <a:t>Au cours de leur scolarité, les élèves suivent </a:t>
            </a:r>
            <a:r>
              <a:rPr b="1" lang="fr-FR" sz="2000" spc="-1" strike="noStrike">
                <a:solidFill>
                  <a:srgbClr val="00b050"/>
                </a:solidFill>
                <a:uFill>
                  <a:solidFill>
                    <a:srgbClr val="ffffff"/>
                  </a:solidFill>
                </a:uFill>
                <a:latin typeface="Calibri"/>
                <a:ea typeface="ＭＳ Ｐゴシック"/>
              </a:rPr>
              <a:t>quatre parcours éducatifs</a:t>
            </a:r>
            <a:r>
              <a:rPr lang="fr-FR" sz="2000" spc="-1" strike="noStrike">
                <a:solidFill>
                  <a:srgbClr val="000000"/>
                </a:solidFill>
                <a:uFill>
                  <a:solidFill>
                    <a:srgbClr val="ffffff"/>
                  </a:solidFill>
                </a:uFill>
                <a:latin typeface="Calibri"/>
                <a:ea typeface="ＭＳ Ｐゴシック"/>
              </a:rPr>
              <a:t>.</a:t>
            </a:r>
            <a:endParaRPr/>
          </a:p>
        </p:txBody>
      </p:sp>
      <p:pic>
        <p:nvPicPr>
          <p:cNvPr id="256" name="Image 3" descr=""/>
          <p:cNvPicPr/>
          <p:nvPr/>
        </p:nvPicPr>
        <p:blipFill>
          <a:blip r:embed="rId1"/>
          <a:srcRect l="0" t="8349" r="0" b="19800"/>
          <a:stretch/>
        </p:blipFill>
        <p:spPr>
          <a:xfrm>
            <a:off x="313560" y="3042720"/>
            <a:ext cx="873360" cy="899280"/>
          </a:xfrm>
          <a:prstGeom prst="rect">
            <a:avLst/>
          </a:prstGeom>
          <a:ln>
            <a:noFill/>
          </a:ln>
        </p:spPr>
      </p:pic>
      <p:pic>
        <p:nvPicPr>
          <p:cNvPr id="257" name="Image 7" descr=""/>
          <p:cNvPicPr/>
          <p:nvPr/>
        </p:nvPicPr>
        <p:blipFill>
          <a:blip r:embed="rId2"/>
          <a:srcRect l="0" t="0" r="0" b="29802"/>
          <a:stretch/>
        </p:blipFill>
        <p:spPr>
          <a:xfrm>
            <a:off x="243000" y="1917000"/>
            <a:ext cx="1014480" cy="719280"/>
          </a:xfrm>
          <a:prstGeom prst="rect">
            <a:avLst/>
          </a:prstGeom>
          <a:ln>
            <a:noFill/>
          </a:ln>
        </p:spPr>
      </p:pic>
      <p:pic>
        <p:nvPicPr>
          <p:cNvPr id="258" name="Image 8" descr=""/>
          <p:cNvPicPr/>
          <p:nvPr/>
        </p:nvPicPr>
        <p:blipFill>
          <a:blip r:embed="rId3"/>
          <a:srcRect l="21385" t="8852" r="19244" b="26659"/>
          <a:stretch/>
        </p:blipFill>
        <p:spPr>
          <a:xfrm>
            <a:off x="339120" y="4149000"/>
            <a:ext cx="822240" cy="899280"/>
          </a:xfrm>
          <a:prstGeom prst="rect">
            <a:avLst/>
          </a:prstGeom>
          <a:ln>
            <a:noFill/>
          </a:ln>
        </p:spPr>
      </p:pic>
      <p:sp>
        <p:nvSpPr>
          <p:cNvPr id="259" name="CustomShape 3"/>
          <p:cNvSpPr/>
          <p:nvPr/>
        </p:nvSpPr>
        <p:spPr>
          <a:xfrm>
            <a:off x="1442520" y="1610280"/>
            <a:ext cx="7200360" cy="4510800"/>
          </a:xfrm>
          <a:prstGeom prst="rect">
            <a:avLst/>
          </a:prstGeom>
          <a:noFill/>
          <a:ln>
            <a:noFill/>
          </a:ln>
        </p:spPr>
        <p:style>
          <a:lnRef idx="0"/>
          <a:fillRef idx="0"/>
          <a:effectRef idx="0"/>
          <a:fontRef idx="minor"/>
        </p:style>
        <p:txBody>
          <a:bodyPr lIns="90000" rIns="90000" tIns="45000" bIns="45000"/>
          <a:p>
            <a:r>
              <a:rPr lang="fr-FR" sz="2000" spc="-1" strike="noStrike">
                <a:solidFill>
                  <a:srgbClr val="000000"/>
                </a:solidFill>
                <a:uFill>
                  <a:solidFill>
                    <a:srgbClr val="ffffff"/>
                  </a:solidFill>
                </a:uFill>
                <a:latin typeface="Calibri"/>
                <a:ea typeface="ＭＳ Ｐゴシック"/>
              </a:rPr>
              <a:t>Le </a:t>
            </a:r>
            <a:r>
              <a:rPr b="1" lang="fr-FR" sz="2000" spc="-1" strike="noStrike">
                <a:solidFill>
                  <a:srgbClr val="00b050"/>
                </a:solidFill>
                <a:uFill>
                  <a:solidFill>
                    <a:srgbClr val="ffffff"/>
                  </a:solidFill>
                </a:uFill>
                <a:latin typeface="Calibri"/>
                <a:ea typeface="ＭＳ Ｐゴシック"/>
              </a:rPr>
              <a:t>parcours citoyen</a:t>
            </a:r>
            <a:r>
              <a:rPr b="1" lang="fr-FR" sz="2000" spc="-1" strike="noStrike">
                <a:solidFill>
                  <a:srgbClr val="000000"/>
                </a:solidFill>
                <a:uFill>
                  <a:solidFill>
                    <a:srgbClr val="ffffff"/>
                  </a:solidFill>
                </a:uFill>
                <a:latin typeface="Calibri"/>
                <a:ea typeface="ＭＳ Ｐゴシック"/>
              </a:rPr>
              <a:t> </a:t>
            </a:r>
            <a:r>
              <a:rPr lang="fr-FR" sz="2000" spc="-1" strike="noStrike">
                <a:solidFill>
                  <a:srgbClr val="000000"/>
                </a:solidFill>
                <a:uFill>
                  <a:solidFill>
                    <a:srgbClr val="ffffff"/>
                  </a:solidFill>
                </a:uFill>
                <a:latin typeface="Calibri"/>
                <a:ea typeface="ＭＳ Ｐゴシック"/>
              </a:rPr>
              <a:t>se construit autour du nouvel enseignement </a:t>
            </a:r>
            <a:endParaRPr/>
          </a:p>
          <a:p>
            <a:r>
              <a:rPr lang="fr-FR" sz="2000" spc="-1" strike="noStrike">
                <a:solidFill>
                  <a:srgbClr val="000000"/>
                </a:solidFill>
                <a:uFill>
                  <a:solidFill>
                    <a:srgbClr val="ffffff"/>
                  </a:solidFill>
                </a:uFill>
                <a:latin typeface="Calibri"/>
                <a:ea typeface="ＭＳ Ｐゴシック"/>
              </a:rPr>
              <a:t>moral et civique, d’une éducation aux médias et à l’information. </a:t>
            </a:r>
            <a:endParaRPr/>
          </a:p>
          <a:p>
            <a:pPr>
              <a:lnSpc>
                <a:spcPct val="100000"/>
              </a:lnSpc>
            </a:pPr>
            <a:r>
              <a:rPr lang="fr-FR" sz="2000" spc="-1" strike="noStrike">
                <a:solidFill>
                  <a:srgbClr val="000000"/>
                </a:solidFill>
                <a:uFill>
                  <a:solidFill>
                    <a:srgbClr val="ffffff"/>
                  </a:solidFill>
                </a:uFill>
                <a:latin typeface="Calibri"/>
                <a:ea typeface="ＭＳ Ｐゴシック"/>
              </a:rPr>
              <a:t>La participation et les initiatives des élèves dans les actions favorisant la formation du futur citoyen sont encouragées.</a:t>
            </a:r>
            <a:endParaRPr/>
          </a:p>
          <a:p>
            <a:pPr>
              <a:lnSpc>
                <a:spcPct val="100000"/>
              </a:lnSpc>
            </a:pPr>
            <a:r>
              <a:rPr lang="fr-FR" sz="2000" spc="-1" strike="noStrike">
                <a:solidFill>
                  <a:srgbClr val="000000"/>
                </a:solidFill>
                <a:uFill>
                  <a:solidFill>
                    <a:srgbClr val="ffffff"/>
                  </a:solidFill>
                </a:uFill>
                <a:latin typeface="Calibri"/>
                <a:ea typeface="ＭＳ Ｐゴシック"/>
              </a:rPr>
              <a:t>Le </a:t>
            </a:r>
            <a:r>
              <a:rPr b="1" lang="fr-FR" sz="2000" spc="-1" strike="noStrike">
                <a:solidFill>
                  <a:srgbClr val="00b050"/>
                </a:solidFill>
                <a:uFill>
                  <a:solidFill>
                    <a:srgbClr val="ffffff"/>
                  </a:solidFill>
                </a:uFill>
                <a:latin typeface="Calibri"/>
                <a:ea typeface="ＭＳ Ｐゴシック"/>
              </a:rPr>
              <a:t>parcours Avenir</a:t>
            </a:r>
            <a:r>
              <a:rPr lang="fr-FR" sz="2000" spc="-1" strike="noStrike">
                <a:solidFill>
                  <a:srgbClr val="00b050"/>
                </a:solidFill>
                <a:uFill>
                  <a:solidFill>
                    <a:srgbClr val="ffffff"/>
                  </a:solidFill>
                </a:uFill>
                <a:latin typeface="Calibri"/>
                <a:ea typeface="ＭＳ Ｐゴシック"/>
              </a:rPr>
              <a:t> </a:t>
            </a:r>
            <a:r>
              <a:rPr lang="fr-FR" sz="2000" spc="-1" strike="noStrike">
                <a:solidFill>
                  <a:srgbClr val="000000"/>
                </a:solidFill>
                <a:uFill>
                  <a:solidFill>
                    <a:srgbClr val="ffffff"/>
                  </a:solidFill>
                </a:uFill>
                <a:latin typeface="Calibri"/>
                <a:ea typeface="ＭＳ Ｐゴシック"/>
              </a:rPr>
              <a:t>permet de la 6</a:t>
            </a:r>
            <a:r>
              <a:rPr lang="fr-FR" sz="2000" spc="-1" strike="noStrike" baseline="30000">
                <a:solidFill>
                  <a:srgbClr val="000000"/>
                </a:solidFill>
                <a:uFill>
                  <a:solidFill>
                    <a:srgbClr val="ffffff"/>
                  </a:solidFill>
                </a:uFill>
                <a:latin typeface="Calibri"/>
                <a:ea typeface="ＭＳ Ｐゴシック"/>
              </a:rPr>
              <a:t>e</a:t>
            </a:r>
            <a:r>
              <a:rPr lang="fr-FR" sz="2000" spc="-1" strike="noStrike">
                <a:solidFill>
                  <a:srgbClr val="000000"/>
                </a:solidFill>
                <a:uFill>
                  <a:solidFill>
                    <a:srgbClr val="ffffff"/>
                  </a:solidFill>
                </a:uFill>
                <a:latin typeface="Calibri"/>
                <a:ea typeface="ＭＳ Ｐゴシック"/>
              </a:rPr>
              <a:t> à la terminale de construire son parcours individuel d’information, d’orientation et de découverte du monde économique et professionnel.</a:t>
            </a:r>
            <a:endParaRPr/>
          </a:p>
          <a:p>
            <a:pPr>
              <a:lnSpc>
                <a:spcPct val="100000"/>
              </a:lnSpc>
            </a:pPr>
            <a:r>
              <a:rPr lang="fr-FR" sz="2000" spc="-1" strike="noStrike">
                <a:solidFill>
                  <a:srgbClr val="000000"/>
                </a:solidFill>
                <a:uFill>
                  <a:solidFill>
                    <a:srgbClr val="ffffff"/>
                  </a:solidFill>
                </a:uFill>
                <a:latin typeface="Calibri"/>
                <a:ea typeface="ＭＳ Ｐゴシック"/>
              </a:rPr>
              <a:t>Le </a:t>
            </a:r>
            <a:r>
              <a:rPr b="1" lang="fr-FR" sz="2000" spc="-1" strike="noStrike">
                <a:solidFill>
                  <a:srgbClr val="00b050"/>
                </a:solidFill>
                <a:uFill>
                  <a:solidFill>
                    <a:srgbClr val="ffffff"/>
                  </a:solidFill>
                </a:uFill>
                <a:latin typeface="Calibri"/>
                <a:ea typeface="ＭＳ Ｐゴシック"/>
              </a:rPr>
              <a:t>parcours d’éducation artistique et culturelle</a:t>
            </a:r>
            <a:r>
              <a:rPr lang="fr-FR" sz="2000" spc="-1" strike="noStrike">
                <a:solidFill>
                  <a:srgbClr val="000000"/>
                </a:solidFill>
                <a:uFill>
                  <a:solidFill>
                    <a:srgbClr val="ffffff"/>
                  </a:solidFill>
                </a:uFill>
                <a:latin typeface="Calibri"/>
                <a:ea typeface="ＭＳ Ｐゴシック"/>
              </a:rPr>
              <a:t> (PEAC) permet d’acquérir une culture artistique personnelle tout en diversifiant </a:t>
            </a:r>
            <a:endParaRPr/>
          </a:p>
          <a:p>
            <a:pPr>
              <a:lnSpc>
                <a:spcPct val="100000"/>
              </a:lnSpc>
            </a:pPr>
            <a:r>
              <a:rPr lang="fr-FR" sz="2000" spc="-1" strike="noStrike">
                <a:solidFill>
                  <a:srgbClr val="000000"/>
                </a:solidFill>
                <a:uFill>
                  <a:solidFill>
                    <a:srgbClr val="ffffff"/>
                  </a:solidFill>
                </a:uFill>
                <a:latin typeface="Calibri"/>
                <a:ea typeface="ＭＳ Ｐゴシック"/>
              </a:rPr>
              <a:t>ses moyens d’expression.</a:t>
            </a:r>
            <a:endParaRPr/>
          </a:p>
          <a:p>
            <a:pPr>
              <a:lnSpc>
                <a:spcPct val="100000"/>
              </a:lnSpc>
            </a:pPr>
            <a:r>
              <a:rPr lang="fr-FR" sz="2000" spc="-1" strike="noStrike">
                <a:solidFill>
                  <a:srgbClr val="000000"/>
                </a:solidFill>
                <a:uFill>
                  <a:solidFill>
                    <a:srgbClr val="ffffff"/>
                  </a:solidFill>
                </a:uFill>
                <a:latin typeface="Calibri"/>
                <a:ea typeface="ＭＳ Ｐゴシック"/>
              </a:rPr>
              <a:t>Le </a:t>
            </a:r>
            <a:r>
              <a:rPr b="1" lang="fr-FR" sz="2000" spc="-1" strike="noStrike">
                <a:solidFill>
                  <a:srgbClr val="00b050"/>
                </a:solidFill>
                <a:uFill>
                  <a:solidFill>
                    <a:srgbClr val="ffffff"/>
                  </a:solidFill>
                </a:uFill>
                <a:latin typeface="Calibri"/>
                <a:ea typeface="ＭＳ Ｐゴシック"/>
              </a:rPr>
              <a:t>parcours éducatif de santé</a:t>
            </a:r>
            <a:r>
              <a:rPr lang="fr-FR" sz="2000" spc="-1" strike="noStrike">
                <a:solidFill>
                  <a:srgbClr val="000000"/>
                </a:solidFill>
                <a:uFill>
                  <a:solidFill>
                    <a:srgbClr val="ffffff"/>
                  </a:solidFill>
                </a:uFill>
                <a:latin typeface="Calibri"/>
                <a:ea typeface="ＭＳ Ｐゴシック"/>
              </a:rPr>
              <a:t> permet d’expliciter ce qui est offert aux élèves en matière de santé , dans les domaines de l’éducation, la prévention et la protection.</a:t>
            </a:r>
            <a:endParaRPr/>
          </a:p>
        </p:txBody>
      </p:sp>
      <p:pic>
        <p:nvPicPr>
          <p:cNvPr id="260" name="Picture 2" descr=""/>
          <p:cNvPicPr/>
          <p:nvPr/>
        </p:nvPicPr>
        <p:blipFill>
          <a:blip r:embed="rId4"/>
          <a:stretch/>
        </p:blipFill>
        <p:spPr>
          <a:xfrm>
            <a:off x="327600" y="5147280"/>
            <a:ext cx="880920" cy="899280"/>
          </a:xfrm>
          <a:prstGeom prst="rect">
            <a:avLst/>
          </a:prstGeom>
          <a:ln>
            <a:noFill/>
          </a:ln>
        </p:spPr>
      </p:pic>
    </p:spTree>
  </p:cSld>
  <p:timing>
    <p:tnLst>
      <p:par>
        <p:cTn id="73" dur="indefinite" restart="never" nodeType="tmRoot">
          <p:childTnLst>
            <p:seq>
              <p:cTn id="74"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4"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Pourquoi réformer le collège ? </a:t>
            </a:r>
            <a:endParaRPr/>
          </a:p>
        </p:txBody>
      </p:sp>
      <p:sp>
        <p:nvSpPr>
          <p:cNvPr id="175" name="CustomShape 2"/>
          <p:cNvSpPr/>
          <p:nvPr/>
        </p:nvSpPr>
        <p:spPr>
          <a:xfrm>
            <a:off x="2411640" y="1917000"/>
            <a:ext cx="6263280" cy="1151280"/>
          </a:xfrm>
          <a:prstGeom prst="rect">
            <a:avLst/>
          </a:prstGeom>
          <a:noFill/>
          <a:ln>
            <a:noFill/>
          </a:ln>
        </p:spPr>
        <p:style>
          <a:lnRef idx="0"/>
          <a:fillRef idx="0"/>
          <a:effectRef idx="0"/>
          <a:fontRef idx="minor"/>
        </p:style>
        <p:txBody>
          <a:bodyPr lIns="0" rIns="0" tIns="0" bIns="0"/>
          <a:p>
            <a:pPr algn="just">
              <a:lnSpc>
                <a:spcPct val="100000"/>
              </a:lnSpc>
            </a:pPr>
            <a:r>
              <a:rPr lang="fr-FR" sz="2400" spc="-1" strike="noStrike">
                <a:solidFill>
                  <a:srgbClr val="000000"/>
                </a:solidFill>
                <a:uFill>
                  <a:solidFill>
                    <a:srgbClr val="ffffff"/>
                  </a:solidFill>
                </a:uFill>
                <a:latin typeface="Calibri"/>
                <a:ea typeface="Arial"/>
              </a:rPr>
              <a:t>La réforme répond à un constat : le collège accueille tous les élèves mais a du mal à assurer la réussite de tous.</a:t>
            </a:r>
            <a:endParaRPr/>
          </a:p>
        </p:txBody>
      </p:sp>
      <p:pic>
        <p:nvPicPr>
          <p:cNvPr id="176" name="Picture 2" descr=""/>
          <p:cNvPicPr/>
          <p:nvPr/>
        </p:nvPicPr>
        <p:blipFill>
          <a:blip r:embed="rId1"/>
          <a:stretch/>
        </p:blipFill>
        <p:spPr>
          <a:xfrm>
            <a:off x="467640" y="1484640"/>
            <a:ext cx="1761480" cy="1847520"/>
          </a:xfrm>
          <a:prstGeom prst="rect">
            <a:avLst/>
          </a:prstGeom>
          <a:ln>
            <a:noFill/>
          </a:ln>
        </p:spPr>
      </p:pic>
      <p:sp>
        <p:nvSpPr>
          <p:cNvPr id="177" name="CustomShape 3"/>
          <p:cNvSpPr/>
          <p:nvPr/>
        </p:nvSpPr>
        <p:spPr>
          <a:xfrm>
            <a:off x="827640" y="4077000"/>
            <a:ext cx="7776000" cy="1079280"/>
          </a:xfrm>
          <a:prstGeom prst="rect">
            <a:avLst/>
          </a:prstGeom>
          <a:noFill/>
          <a:ln>
            <a:noFill/>
          </a:ln>
        </p:spPr>
        <p:style>
          <a:lnRef idx="0"/>
          <a:fillRef idx="0"/>
          <a:effectRef idx="0"/>
          <a:fontRef idx="minor"/>
        </p:style>
        <p:txBody>
          <a:bodyPr lIns="0" rIns="0" tIns="0" bIns="0"/>
          <a:p>
            <a:pPr algn="ctr">
              <a:lnSpc>
                <a:spcPct val="100000"/>
              </a:lnSpc>
            </a:pPr>
            <a:r>
              <a:rPr b="1" lang="fr-FR" sz="2400" spc="-1" strike="noStrike">
                <a:solidFill>
                  <a:srgbClr val="000000"/>
                </a:solidFill>
                <a:uFill>
                  <a:solidFill>
                    <a:srgbClr val="ffffff"/>
                  </a:solidFill>
                </a:uFill>
                <a:latin typeface="Calibri"/>
                <a:ea typeface="Arial"/>
              </a:rPr>
              <a:t>La réforme du collège a pour objectif essentiel d’enrichir la </a:t>
            </a:r>
            <a:r>
              <a:rPr b="1" lang="fr-FR" sz="2400" spc="-1" strike="noStrike">
                <a:solidFill>
                  <a:srgbClr val="00b050"/>
                </a:solidFill>
                <a:uFill>
                  <a:solidFill>
                    <a:srgbClr val="ffffff"/>
                  </a:solidFill>
                </a:uFill>
                <a:latin typeface="Calibri"/>
                <a:ea typeface="Arial"/>
              </a:rPr>
              <a:t>qualité pédagogique</a:t>
            </a:r>
            <a:r>
              <a:rPr b="1" lang="fr-FR" sz="2400" spc="-1" strike="noStrike">
                <a:solidFill>
                  <a:srgbClr val="000000"/>
                </a:solidFill>
                <a:uFill>
                  <a:solidFill>
                    <a:srgbClr val="ffffff"/>
                  </a:solidFill>
                </a:uFill>
                <a:latin typeface="Calibri"/>
                <a:ea typeface="Arial"/>
              </a:rPr>
              <a:t> de l’enseignement qui y est dispensé.</a:t>
            </a:r>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8"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Apprendre autrement pour mieux réussir</a:t>
            </a:r>
            <a:endParaRPr/>
          </a:p>
        </p:txBody>
      </p:sp>
      <p:sp>
        <p:nvSpPr>
          <p:cNvPr id="179" name="CustomShape 2"/>
          <p:cNvSpPr/>
          <p:nvPr/>
        </p:nvSpPr>
        <p:spPr>
          <a:xfrm>
            <a:off x="468360" y="1216800"/>
            <a:ext cx="8206560" cy="1191600"/>
          </a:xfrm>
          <a:prstGeom prst="rect">
            <a:avLst/>
          </a:prstGeom>
          <a:noFill/>
          <a:ln>
            <a:noFill/>
          </a:ln>
        </p:spPr>
        <p:style>
          <a:lnRef idx="0"/>
          <a:fillRef idx="0"/>
          <a:effectRef idx="0"/>
          <a:fontRef idx="minor"/>
        </p:style>
        <p:txBody>
          <a:bodyPr lIns="0" rIns="0" tIns="0" bIns="0"/>
          <a:p>
            <a:pPr algn="ctr">
              <a:lnSpc>
                <a:spcPct val="90000"/>
              </a:lnSpc>
            </a:pPr>
            <a:r>
              <a:rPr b="1" i="1" lang="fr-FR" sz="2000" spc="-1" strike="noStrike">
                <a:solidFill>
                  <a:srgbClr val="e46c0a"/>
                </a:solidFill>
                <a:uFill>
                  <a:solidFill>
                    <a:srgbClr val="ffffff"/>
                  </a:solidFill>
                </a:uFill>
                <a:latin typeface="Calibri"/>
                <a:ea typeface="Arial"/>
              </a:rPr>
              <a:t>« Tous les enfants partagent la capacité d’apprendre et de progresser. »</a:t>
            </a:r>
            <a:endParaRPr/>
          </a:p>
          <a:p>
            <a:pPr>
              <a:lnSpc>
                <a:spcPct val="90000"/>
              </a:lnSpc>
            </a:pPr>
            <a:r>
              <a:rPr i="1" lang="fr-FR" sz="1100" spc="-1" strike="noStrike">
                <a:solidFill>
                  <a:srgbClr val="e46c0a"/>
                </a:solidFill>
                <a:uFill>
                  <a:solidFill>
                    <a:srgbClr val="ffffff"/>
                  </a:solidFill>
                </a:uFill>
                <a:latin typeface="Calibri"/>
                <a:ea typeface="Arial"/>
              </a:rPr>
              <a:t>	</a:t>
            </a:r>
            <a:r>
              <a:rPr i="1" lang="fr-FR" sz="1100" spc="-1" strike="noStrike">
                <a:solidFill>
                  <a:srgbClr val="e46c0a"/>
                </a:solidFill>
                <a:uFill>
                  <a:solidFill>
                    <a:srgbClr val="ffffff"/>
                  </a:solidFill>
                </a:uFill>
                <a:latin typeface="Calibri"/>
                <a:ea typeface="Arial"/>
              </a:rPr>
              <a:t> </a:t>
            </a:r>
            <a:r>
              <a:rPr i="1" lang="fr-FR" sz="1200" spc="-1" strike="noStrike">
                <a:solidFill>
                  <a:srgbClr val="e46c0a"/>
                </a:solidFill>
                <a:uFill>
                  <a:solidFill>
                    <a:srgbClr val="ffffff"/>
                  </a:solidFill>
                </a:uFill>
                <a:latin typeface="Calibri"/>
                <a:ea typeface="Arial"/>
              </a:rPr>
              <a:t>Article L. 111-1 du Code de l’éducation.</a:t>
            </a:r>
            <a:endParaRPr/>
          </a:p>
          <a:p>
            <a:pPr>
              <a:lnSpc>
                <a:spcPct val="100000"/>
              </a:lnSpc>
            </a:pPr>
            <a:r>
              <a:rPr lang="fr-FR" sz="2000" spc="-1" strike="noStrike">
                <a:solidFill>
                  <a:srgbClr val="000000"/>
                </a:solidFill>
                <a:uFill>
                  <a:solidFill>
                    <a:srgbClr val="ffffff"/>
                  </a:solidFill>
                </a:uFill>
                <a:latin typeface="Calibri"/>
                <a:ea typeface="Arial"/>
              </a:rPr>
              <a:t>La réforme du collège s’est construite à partir des réalités du terrain, d’exemples d’initiatives et de projets. Des axes se sont imposés :</a:t>
            </a:r>
            <a:endParaRPr/>
          </a:p>
        </p:txBody>
      </p:sp>
      <p:sp>
        <p:nvSpPr>
          <p:cNvPr id="180" name="CustomShape 3"/>
          <p:cNvSpPr/>
          <p:nvPr/>
        </p:nvSpPr>
        <p:spPr>
          <a:xfrm>
            <a:off x="5004000" y="2781000"/>
            <a:ext cx="3167640" cy="1614600"/>
          </a:xfrm>
          <a:prstGeom prst="rect">
            <a:avLst/>
          </a:prstGeom>
          <a:noFill/>
          <a:ln>
            <a:noFill/>
          </a:ln>
        </p:spPr>
        <p:style>
          <a:lnRef idx="0"/>
          <a:fillRef idx="0"/>
          <a:effectRef idx="0"/>
          <a:fontRef idx="minor"/>
        </p:style>
        <p:txBody>
          <a:bodyPr lIns="90000" rIns="90000" tIns="45000" bIns="45000"/>
          <a:p>
            <a:pPr algn="ctr">
              <a:lnSpc>
                <a:spcPct val="100000"/>
              </a:lnSpc>
            </a:pPr>
            <a:r>
              <a:rPr lang="fr-FR" sz="2000" spc="-1" strike="noStrike">
                <a:solidFill>
                  <a:srgbClr val="000000"/>
                </a:solidFill>
                <a:uFill>
                  <a:solidFill>
                    <a:srgbClr val="ffffff"/>
                  </a:solidFill>
                </a:uFill>
                <a:latin typeface="Calibri"/>
                <a:ea typeface="ＭＳ Ｐゴシック"/>
              </a:rPr>
              <a:t>Donner aux équipes pédagogiques des </a:t>
            </a:r>
            <a:r>
              <a:rPr b="1" lang="fr-FR" sz="2000" spc="-1" strike="noStrike">
                <a:solidFill>
                  <a:srgbClr val="00b050"/>
                </a:solidFill>
                <a:uFill>
                  <a:solidFill>
                    <a:srgbClr val="ffffff"/>
                  </a:solidFill>
                </a:uFill>
                <a:latin typeface="Calibri"/>
                <a:ea typeface="ＭＳ Ｐゴシック"/>
              </a:rPr>
              <a:t>moyens horaires</a:t>
            </a:r>
            <a:r>
              <a:rPr lang="fr-FR" sz="2000" spc="-1" strike="noStrike">
                <a:solidFill>
                  <a:srgbClr val="000000"/>
                </a:solidFill>
                <a:uFill>
                  <a:solidFill>
                    <a:srgbClr val="ffffff"/>
                  </a:solidFill>
                </a:uFill>
                <a:latin typeface="Calibri"/>
                <a:ea typeface="ＭＳ Ｐゴシック"/>
              </a:rPr>
              <a:t> pour des groupes à effectifs réduits et des interventions conjointes</a:t>
            </a:r>
            <a:endParaRPr/>
          </a:p>
        </p:txBody>
      </p:sp>
      <p:sp>
        <p:nvSpPr>
          <p:cNvPr id="181" name="CustomShape 4"/>
          <p:cNvSpPr/>
          <p:nvPr/>
        </p:nvSpPr>
        <p:spPr>
          <a:xfrm>
            <a:off x="1090800" y="2853000"/>
            <a:ext cx="3540960" cy="1004760"/>
          </a:xfrm>
          <a:prstGeom prst="rect">
            <a:avLst/>
          </a:prstGeom>
          <a:noFill/>
          <a:ln>
            <a:noFill/>
          </a:ln>
        </p:spPr>
        <p:style>
          <a:lnRef idx="0"/>
          <a:fillRef idx="0"/>
          <a:effectRef idx="0"/>
          <a:fontRef idx="minor"/>
        </p:style>
        <p:txBody>
          <a:bodyPr lIns="90000" rIns="90000" tIns="45000" bIns="45000"/>
          <a:p>
            <a:pPr algn="ctr">
              <a:lnSpc>
                <a:spcPct val="100000"/>
              </a:lnSpc>
            </a:pPr>
            <a:r>
              <a:rPr b="1" lang="fr-FR" sz="2000" spc="-1" strike="noStrike">
                <a:solidFill>
                  <a:srgbClr val="00b050"/>
                </a:solidFill>
                <a:uFill>
                  <a:solidFill>
                    <a:srgbClr val="ffffff"/>
                  </a:solidFill>
                </a:uFill>
                <a:latin typeface="Calibri"/>
                <a:ea typeface="ＭＳ Ｐゴシック"/>
              </a:rPr>
              <a:t>Renouveler les pratiques</a:t>
            </a:r>
            <a:r>
              <a:rPr lang="fr-FR" sz="2000" spc="-1" strike="noStrike">
                <a:solidFill>
                  <a:srgbClr val="000000"/>
                </a:solidFill>
                <a:uFill>
                  <a:solidFill>
                    <a:srgbClr val="ffffff"/>
                  </a:solidFill>
                </a:uFill>
                <a:latin typeface="Calibri"/>
                <a:ea typeface="ＭＳ Ｐゴシック"/>
              </a:rPr>
              <a:t> des enseignants pour mieux accompagner les élèves</a:t>
            </a:r>
            <a:endParaRPr/>
          </a:p>
        </p:txBody>
      </p:sp>
      <p:sp>
        <p:nvSpPr>
          <p:cNvPr id="182" name="CustomShape 5"/>
          <p:cNvSpPr/>
          <p:nvPr/>
        </p:nvSpPr>
        <p:spPr>
          <a:xfrm>
            <a:off x="572400" y="4715640"/>
            <a:ext cx="7887240" cy="668160"/>
          </a:xfrm>
          <a:prstGeom prst="rect">
            <a:avLst/>
          </a:prstGeom>
          <a:gradFill>
            <a:gsLst>
              <a:gs pos="0">
                <a:srgbClr val="ffbe86"/>
              </a:gs>
              <a:gs pos="35000">
                <a:srgbClr val="ffd0aa"/>
              </a:gs>
              <a:gs pos="100000">
                <a:srgbClr val="ffebdb"/>
              </a:gs>
            </a:gsLst>
            <a:lin ang="16200000"/>
          </a:gra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p>
            <a:r>
              <a:rPr b="1" lang="fr-FR" sz="2000" spc="-1" strike="noStrike">
                <a:solidFill>
                  <a:srgbClr val="1c1850"/>
                </a:solidFill>
                <a:uFill>
                  <a:solidFill>
                    <a:srgbClr val="ffffff"/>
                  </a:solidFill>
                </a:uFill>
                <a:latin typeface="Calibri"/>
                <a:ea typeface="MS PGothic"/>
              </a:rPr>
              <a:t>L’accompagnement pédagogique, c’est tenir compte, à chaque instant, </a:t>
            </a:r>
            <a:endParaRPr/>
          </a:p>
          <a:p>
            <a:pPr algn="ctr">
              <a:lnSpc>
                <a:spcPct val="90000"/>
              </a:lnSpc>
            </a:pPr>
            <a:r>
              <a:rPr b="1" lang="fr-FR" sz="2000" spc="-1" strike="noStrike">
                <a:solidFill>
                  <a:srgbClr val="1c1850"/>
                </a:solidFill>
                <a:uFill>
                  <a:solidFill>
                    <a:srgbClr val="ffffff"/>
                  </a:solidFill>
                </a:uFill>
                <a:latin typeface="Calibri"/>
                <a:ea typeface="MS PGothic"/>
              </a:rPr>
              <a:t>de la diversité de tous les élèves.</a:t>
            </a:r>
            <a:endParaRPr/>
          </a:p>
        </p:txBody>
      </p:sp>
      <p:sp>
        <p:nvSpPr>
          <p:cNvPr id="183" name="CustomShape 6"/>
          <p:cNvSpPr/>
          <p:nvPr/>
        </p:nvSpPr>
        <p:spPr>
          <a:xfrm>
            <a:off x="2809080" y="3841200"/>
            <a:ext cx="179280" cy="812880"/>
          </a:xfrm>
          <a:prstGeom prst="upDownArrow">
            <a:avLst>
              <a:gd name="adj1" fmla="val 20370"/>
              <a:gd name="adj2" fmla="val 105027"/>
            </a:avLst>
          </a:prstGeom>
          <a:solidFill>
            <a:schemeClr val="accent4">
              <a:lumMod val="75000"/>
            </a:schemeClr>
          </a:solidFill>
          <a:ln>
            <a:solidFill>
              <a:schemeClr val="bg1"/>
            </a:solidFill>
            <a:round/>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4"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Ce qui sera mis en œuvre à la rentrée 2016</a:t>
            </a:r>
            <a:endParaRPr/>
          </a:p>
        </p:txBody>
      </p:sp>
      <p:sp>
        <p:nvSpPr>
          <p:cNvPr id="185" name="CustomShape 2"/>
          <p:cNvSpPr/>
          <p:nvPr/>
        </p:nvSpPr>
        <p:spPr>
          <a:xfrm>
            <a:off x="471960" y="1008720"/>
            <a:ext cx="8204040" cy="5197680"/>
          </a:xfrm>
          <a:prstGeom prst="rect">
            <a:avLst/>
          </a:prstGeom>
          <a:noFill/>
          <a:ln>
            <a:noFill/>
          </a:ln>
        </p:spPr>
        <p:style>
          <a:lnRef idx="0"/>
          <a:fillRef idx="0"/>
          <a:effectRef idx="0"/>
          <a:fontRef idx="minor"/>
        </p:style>
        <p:txBody>
          <a:bodyPr lIns="90000" rIns="90000" tIns="45000" bIns="45000"/>
          <a:p>
            <a:pPr marL="343080" indent="-342360">
              <a:lnSpc>
                <a:spcPct val="100000"/>
              </a:lnSpc>
              <a:buFont typeface="Arial"/>
              <a:buChar char="•"/>
            </a:pPr>
            <a:r>
              <a:rPr lang="fr-FR" sz="2000" spc="-1" strike="noStrike">
                <a:solidFill>
                  <a:srgbClr val="000000"/>
                </a:solidFill>
                <a:uFill>
                  <a:solidFill>
                    <a:srgbClr val="ffffff"/>
                  </a:solidFill>
                </a:uFill>
                <a:latin typeface="Calibri"/>
                <a:ea typeface="ＭＳ Ｐゴシック"/>
              </a:rPr>
              <a:t>Des </a:t>
            </a:r>
            <a:r>
              <a:rPr b="1" lang="fr-FR" sz="2000" spc="-1" strike="noStrike">
                <a:solidFill>
                  <a:srgbClr val="00b050"/>
                </a:solidFill>
                <a:uFill>
                  <a:solidFill>
                    <a:srgbClr val="ffffff"/>
                  </a:solidFill>
                </a:uFill>
                <a:latin typeface="Calibri"/>
                <a:ea typeface="ＭＳ Ｐゴシック"/>
              </a:rPr>
              <a:t>programmes écrits</a:t>
            </a:r>
            <a:r>
              <a:rPr lang="fr-FR" sz="2000" spc="-1" strike="noStrike">
                <a:solidFill>
                  <a:srgbClr val="00b050"/>
                </a:solidFill>
                <a:uFill>
                  <a:solidFill>
                    <a:srgbClr val="ffffff"/>
                  </a:solidFill>
                </a:uFill>
                <a:latin typeface="Calibri"/>
                <a:ea typeface="ＭＳ Ｐゴシック"/>
              </a:rPr>
              <a:t> </a:t>
            </a:r>
            <a:r>
              <a:rPr lang="fr-FR" sz="2000" spc="-1" strike="noStrike">
                <a:solidFill>
                  <a:srgbClr val="000000"/>
                </a:solidFill>
                <a:uFill>
                  <a:solidFill>
                    <a:srgbClr val="ffffff"/>
                  </a:solidFill>
                </a:uFill>
                <a:latin typeface="Calibri"/>
                <a:ea typeface="ＭＳ Ｐゴシック"/>
              </a:rPr>
              <a:t>par cycles à partir d’un </a:t>
            </a:r>
            <a:r>
              <a:rPr b="1" lang="fr-FR" sz="2000" spc="-1" strike="noStrike">
                <a:solidFill>
                  <a:srgbClr val="00b050"/>
                </a:solidFill>
                <a:uFill>
                  <a:solidFill>
                    <a:srgbClr val="ffffff"/>
                  </a:solidFill>
                </a:uFill>
                <a:latin typeface="Calibri"/>
                <a:ea typeface="ＭＳ Ｐゴシック"/>
              </a:rPr>
              <a:t>nouveau socle commun</a:t>
            </a:r>
            <a:r>
              <a:rPr lang="fr-FR" sz="2000" spc="-1" strike="noStrike">
                <a:solidFill>
                  <a:srgbClr val="000000"/>
                </a:solidFill>
                <a:uFill>
                  <a:solidFill>
                    <a:srgbClr val="ffffff"/>
                  </a:solidFill>
                </a:uFill>
                <a:latin typeface="Calibri"/>
                <a:ea typeface="ＭＳ Ｐゴシック"/>
              </a:rPr>
              <a:t>, qui présente ce que tout élève doit savoir et maîtriser à la fin de la scolarité obligatoire.</a:t>
            </a:r>
            <a:endParaRPr/>
          </a:p>
          <a:p>
            <a:pPr>
              <a:lnSpc>
                <a:spcPct val="100000"/>
              </a:lnSpc>
            </a:pPr>
            <a:endParaRPr/>
          </a:p>
          <a:p>
            <a:pPr>
              <a:lnSpc>
                <a:spcPct val="100000"/>
              </a:lnSpc>
            </a:pPr>
            <a:r>
              <a:rPr lang="fr-FR" sz="2000" spc="-1" strike="noStrike">
                <a:solidFill>
                  <a:srgbClr val="fac090"/>
                </a:solidFill>
                <a:uFill>
                  <a:solidFill>
                    <a:srgbClr val="ffffff"/>
                  </a:solidFill>
                </a:uFill>
                <a:latin typeface="Arial"/>
                <a:ea typeface="ＭＳ Ｐゴシック"/>
              </a:rPr>
              <a:t> </a:t>
            </a:r>
            <a:endParaRPr/>
          </a:p>
          <a:p>
            <a:pPr marL="343080" indent="-342360">
              <a:lnSpc>
                <a:spcPct val="100000"/>
              </a:lnSpc>
              <a:buFont typeface="Arial"/>
              <a:buChar char="•"/>
            </a:pPr>
            <a:r>
              <a:rPr lang="fr-FR" sz="2000" spc="-1" strike="noStrike">
                <a:solidFill>
                  <a:srgbClr val="000000"/>
                </a:solidFill>
                <a:uFill>
                  <a:solidFill>
                    <a:srgbClr val="ffffff"/>
                  </a:solidFill>
                </a:uFill>
                <a:latin typeface="Calibri"/>
                <a:ea typeface="ＭＳ Ｐゴシック"/>
              </a:rPr>
              <a:t>Une </a:t>
            </a:r>
            <a:r>
              <a:rPr b="1" lang="fr-FR" sz="2000" spc="-1" strike="noStrike">
                <a:solidFill>
                  <a:srgbClr val="00b050"/>
                </a:solidFill>
                <a:uFill>
                  <a:solidFill>
                    <a:srgbClr val="ffffff"/>
                  </a:solidFill>
                </a:uFill>
                <a:latin typeface="Calibri"/>
                <a:ea typeface="ＭＳ Ｐゴシック"/>
              </a:rPr>
              <a:t>évaluation</a:t>
            </a:r>
            <a:r>
              <a:rPr lang="fr-FR" sz="2000" spc="-1" strike="noStrike">
                <a:solidFill>
                  <a:srgbClr val="000000"/>
                </a:solidFill>
                <a:uFill>
                  <a:solidFill>
                    <a:srgbClr val="ffffff"/>
                  </a:solidFill>
                </a:uFill>
                <a:latin typeface="Calibri"/>
                <a:ea typeface="ＭＳ Ｐゴシック"/>
              </a:rPr>
              <a:t> avec des objectifs plus explicites, pour aider les élèves à progresser en précisant leurs acquis et ce qu’ils doivent approfondir.</a:t>
            </a:r>
            <a:endParaRPr/>
          </a:p>
          <a:p>
            <a:pPr marL="343080" indent="-342360">
              <a:lnSpc>
                <a:spcPct val="100000"/>
              </a:lnSpc>
              <a:buFont typeface="Arial"/>
              <a:buChar char="•"/>
            </a:pPr>
            <a:r>
              <a:rPr lang="fr-FR" sz="2000" spc="-1" strike="noStrike">
                <a:solidFill>
                  <a:srgbClr val="000000"/>
                </a:solidFill>
                <a:uFill>
                  <a:solidFill>
                    <a:srgbClr val="ffffff"/>
                  </a:solidFill>
                </a:uFill>
                <a:latin typeface="Calibri"/>
                <a:ea typeface="ＭＳ Ｐゴシック"/>
              </a:rPr>
              <a:t>Des </a:t>
            </a:r>
            <a:r>
              <a:rPr b="1" lang="fr-FR" sz="2000" spc="-1" strike="noStrike">
                <a:solidFill>
                  <a:srgbClr val="00b050"/>
                </a:solidFill>
                <a:uFill>
                  <a:solidFill>
                    <a:srgbClr val="ffffff"/>
                  </a:solidFill>
                </a:uFill>
                <a:latin typeface="Calibri"/>
                <a:ea typeface="ＭＳ Ｐゴシック"/>
              </a:rPr>
              <a:t>grilles horaires</a:t>
            </a:r>
            <a:r>
              <a:rPr lang="fr-FR" sz="2000" spc="-1" strike="noStrike">
                <a:solidFill>
                  <a:srgbClr val="000000"/>
                </a:solidFill>
                <a:uFill>
                  <a:solidFill>
                    <a:srgbClr val="ffffff"/>
                  </a:solidFill>
                </a:uFill>
                <a:latin typeface="Calibri"/>
                <a:ea typeface="ＭＳ Ｐゴシック"/>
              </a:rPr>
              <a:t> équilibrées sur l’ensemble du collège avec l’obligation d’assurer une pause méridienne d’au moins 1 h 30.</a:t>
            </a:r>
            <a:endParaRPr/>
          </a:p>
          <a:p>
            <a:pPr marL="343080" indent="-342360">
              <a:lnSpc>
                <a:spcPct val="100000"/>
              </a:lnSpc>
              <a:buFont typeface="Arial"/>
              <a:buChar char="•"/>
            </a:pPr>
            <a:r>
              <a:rPr lang="fr-FR" sz="2000" spc="-1" strike="noStrike">
                <a:solidFill>
                  <a:srgbClr val="000000"/>
                </a:solidFill>
                <a:uFill>
                  <a:solidFill>
                    <a:srgbClr val="ffffff"/>
                  </a:solidFill>
                </a:uFill>
                <a:latin typeface="Calibri"/>
                <a:ea typeface="ＭＳ Ｐゴシック"/>
              </a:rPr>
              <a:t>Des </a:t>
            </a:r>
            <a:r>
              <a:rPr b="1" lang="fr-FR" sz="2000" spc="-1" strike="noStrike">
                <a:solidFill>
                  <a:srgbClr val="00b050"/>
                </a:solidFill>
                <a:uFill>
                  <a:solidFill>
                    <a:srgbClr val="ffffff"/>
                  </a:solidFill>
                </a:uFill>
                <a:latin typeface="Calibri"/>
                <a:ea typeface="ＭＳ Ｐゴシック"/>
              </a:rPr>
              <a:t>modalités d’apprentissage</a:t>
            </a:r>
            <a:r>
              <a:rPr lang="fr-FR" sz="2000" spc="-1" strike="noStrike">
                <a:solidFill>
                  <a:srgbClr val="00b050"/>
                </a:solidFill>
                <a:uFill>
                  <a:solidFill>
                    <a:srgbClr val="ffffff"/>
                  </a:solidFill>
                </a:uFill>
                <a:latin typeface="Calibri"/>
                <a:ea typeface="ＭＳ Ｐゴシック"/>
              </a:rPr>
              <a:t> </a:t>
            </a:r>
            <a:r>
              <a:rPr lang="fr-FR" sz="2000" spc="-1" strike="noStrike">
                <a:solidFill>
                  <a:srgbClr val="000000"/>
                </a:solidFill>
                <a:uFill>
                  <a:solidFill>
                    <a:srgbClr val="ffffff"/>
                  </a:solidFill>
                </a:uFill>
                <a:latin typeface="Calibri"/>
                <a:ea typeface="ＭＳ Ｐゴシック"/>
              </a:rPr>
              <a:t>différentes pour aborder les connaissances des programmes :</a:t>
            </a:r>
            <a:endParaRPr/>
          </a:p>
          <a:p>
            <a:pPr lvl="1" marL="800280" indent="-342360">
              <a:lnSpc>
                <a:spcPct val="100000"/>
              </a:lnSpc>
              <a:buFont typeface="Arial"/>
              <a:buChar char="−"/>
            </a:pPr>
            <a:r>
              <a:rPr lang="fr-FR" sz="2000" spc="-1" strike="noStrike">
                <a:solidFill>
                  <a:srgbClr val="000000"/>
                </a:solidFill>
                <a:uFill>
                  <a:solidFill>
                    <a:srgbClr val="ffffff"/>
                  </a:solidFill>
                </a:uFill>
                <a:latin typeface="Calibri"/>
                <a:ea typeface="ＭＳ Ｐゴシック"/>
              </a:rPr>
              <a:t>sous la forme d’un </a:t>
            </a:r>
            <a:r>
              <a:rPr b="1" lang="fr-FR" sz="2000" spc="-1" strike="noStrike">
                <a:solidFill>
                  <a:srgbClr val="00b050"/>
                </a:solidFill>
                <a:uFill>
                  <a:solidFill>
                    <a:srgbClr val="ffffff"/>
                  </a:solidFill>
                </a:uFill>
                <a:latin typeface="Calibri"/>
                <a:ea typeface="ＭＳ Ｐゴシック"/>
              </a:rPr>
              <a:t>accompagnement personnalisé</a:t>
            </a:r>
            <a:r>
              <a:rPr lang="fr-FR" sz="2000" spc="-1" strike="noStrike">
                <a:solidFill>
                  <a:srgbClr val="000000"/>
                </a:solidFill>
                <a:uFill>
                  <a:solidFill>
                    <a:srgbClr val="ffffff"/>
                  </a:solidFill>
                </a:uFill>
                <a:latin typeface="Calibri"/>
                <a:ea typeface="ＭＳ Ｐゴシック"/>
              </a:rPr>
              <a:t> (AP) pour tous les élèves, étendu à chaque niveau de classe du collège ;</a:t>
            </a:r>
            <a:endParaRPr/>
          </a:p>
          <a:p>
            <a:pPr lvl="1" marL="800280" indent="-342360">
              <a:lnSpc>
                <a:spcPct val="100000"/>
              </a:lnSpc>
              <a:buFont typeface="Arial"/>
              <a:buChar char="−"/>
            </a:pPr>
            <a:r>
              <a:rPr lang="fr-FR" sz="2000" spc="-1" strike="noStrike">
                <a:solidFill>
                  <a:srgbClr val="000000"/>
                </a:solidFill>
                <a:uFill>
                  <a:solidFill>
                    <a:srgbClr val="ffffff"/>
                  </a:solidFill>
                </a:uFill>
                <a:latin typeface="Calibri"/>
                <a:ea typeface="ＭＳ Ｐゴシック"/>
              </a:rPr>
              <a:t>sous la forme de projets conduisant à une réalisation concrète dans les </a:t>
            </a:r>
            <a:r>
              <a:rPr b="1" lang="fr-FR" sz="2000" spc="-1" strike="noStrike">
                <a:solidFill>
                  <a:srgbClr val="00b050"/>
                </a:solidFill>
                <a:uFill>
                  <a:solidFill>
                    <a:srgbClr val="ffffff"/>
                  </a:solidFill>
                </a:uFill>
                <a:latin typeface="Calibri"/>
                <a:ea typeface="ＭＳ Ｐゴシック"/>
              </a:rPr>
              <a:t>enseignements pratiques interdisciplinaires</a:t>
            </a:r>
            <a:r>
              <a:rPr lang="fr-FR" sz="2000" spc="-1" strike="noStrike">
                <a:solidFill>
                  <a:srgbClr val="000000"/>
                </a:solidFill>
                <a:uFill>
                  <a:solidFill>
                    <a:srgbClr val="ffffff"/>
                  </a:solidFill>
                </a:uFill>
                <a:latin typeface="Calibri"/>
                <a:ea typeface="ＭＳ Ｐゴシック"/>
              </a:rPr>
              <a:t> (EPI) au cycle 4.</a:t>
            </a:r>
            <a:endParaRPr/>
          </a:p>
        </p:txBody>
      </p:sp>
      <p:sp>
        <p:nvSpPr>
          <p:cNvPr id="186" name="CustomShape 3"/>
          <p:cNvSpPr/>
          <p:nvPr/>
        </p:nvSpPr>
        <p:spPr>
          <a:xfrm>
            <a:off x="4572720" y="1983240"/>
            <a:ext cx="3365280" cy="647280"/>
          </a:xfrm>
          <a:prstGeom prst="roundRect">
            <a:avLst>
              <a:gd name="adj" fmla="val 16667"/>
            </a:avLst>
          </a:prstGeom>
          <a:ln>
            <a:solidFill>
              <a:srgbClr val="f59240"/>
            </a:solidFill>
            <a:round/>
          </a:ln>
          <a:effectLst>
            <a:outerShdw blurRad="40000" dir="5400000" dist="20000" rotWithShape="0">
              <a:srgbClr val="000000">
                <a:alpha val="38000"/>
              </a:srgbClr>
            </a:outerShdw>
          </a:effectLst>
        </p:spPr>
        <p:style>
          <a:lnRef idx="1">
            <a:schemeClr val="accent6"/>
          </a:lnRef>
          <a:fillRef idx="2">
            <a:schemeClr val="accent6"/>
          </a:fillRef>
          <a:effectRef idx="1">
            <a:schemeClr val="accent6"/>
          </a:effectRef>
          <a:fontRef idx="minor"/>
        </p:style>
        <p:txBody>
          <a:bodyPr wrap="none" lIns="90000" rIns="90000" tIns="45000" bIns="45000" anchor="ctr"/>
          <a:p>
            <a:pPr algn="ctr">
              <a:lnSpc>
                <a:spcPct val="100000"/>
              </a:lnSpc>
            </a:pPr>
            <a:r>
              <a:rPr b="1" lang="fr-FR" sz="1800" spc="-1" strike="noStrike">
                <a:solidFill>
                  <a:srgbClr val="7b418e"/>
                </a:solidFill>
                <a:uFill>
                  <a:solidFill>
                    <a:srgbClr val="ffffff"/>
                  </a:solidFill>
                </a:uFill>
                <a:latin typeface="Calibri"/>
                <a:ea typeface="Arial"/>
              </a:rPr>
              <a:t>Cycle 4 - Approfondissements</a:t>
            </a:r>
            <a:endParaRPr/>
          </a:p>
          <a:p>
            <a:pPr algn="ctr">
              <a:lnSpc>
                <a:spcPct val="100000"/>
              </a:lnSpc>
            </a:pPr>
            <a:r>
              <a:rPr lang="fr-FR" sz="1800" spc="-1" strike="noStrike">
                <a:solidFill>
                  <a:srgbClr val="7b418e"/>
                </a:solidFill>
                <a:uFill>
                  <a:solidFill>
                    <a:srgbClr val="ffffff"/>
                  </a:solidFill>
                </a:uFill>
                <a:latin typeface="Calibri"/>
                <a:ea typeface="Arial"/>
              </a:rPr>
              <a:t>5</a:t>
            </a:r>
            <a:r>
              <a:rPr lang="fr-FR" sz="1800" spc="-1" strike="noStrike" baseline="30000">
                <a:solidFill>
                  <a:srgbClr val="7b418e"/>
                </a:solidFill>
                <a:uFill>
                  <a:solidFill>
                    <a:srgbClr val="ffffff"/>
                  </a:solidFill>
                </a:uFill>
                <a:latin typeface="Calibri"/>
                <a:ea typeface="Arial"/>
              </a:rPr>
              <a:t>e</a:t>
            </a:r>
            <a:r>
              <a:rPr lang="fr-FR" sz="1800" spc="-1" strike="noStrike">
                <a:solidFill>
                  <a:srgbClr val="7b418e"/>
                </a:solidFill>
                <a:uFill>
                  <a:solidFill>
                    <a:srgbClr val="ffffff"/>
                  </a:solidFill>
                </a:uFill>
                <a:latin typeface="Calibri"/>
                <a:ea typeface="Arial"/>
              </a:rPr>
              <a:t>  -  4</a:t>
            </a:r>
            <a:r>
              <a:rPr lang="fr-FR" sz="1800" spc="-1" strike="noStrike" baseline="30000">
                <a:solidFill>
                  <a:srgbClr val="7b418e"/>
                </a:solidFill>
                <a:uFill>
                  <a:solidFill>
                    <a:srgbClr val="ffffff"/>
                  </a:solidFill>
                </a:uFill>
                <a:latin typeface="Calibri"/>
                <a:ea typeface="Arial"/>
              </a:rPr>
              <a:t>e</a:t>
            </a:r>
            <a:r>
              <a:rPr lang="fr-FR" sz="1800" spc="-1" strike="noStrike">
                <a:solidFill>
                  <a:srgbClr val="7b418e"/>
                </a:solidFill>
                <a:uFill>
                  <a:solidFill>
                    <a:srgbClr val="ffffff"/>
                  </a:solidFill>
                </a:uFill>
                <a:latin typeface="Calibri"/>
                <a:ea typeface="Arial"/>
              </a:rPr>
              <a:t>  -  3</a:t>
            </a:r>
            <a:r>
              <a:rPr lang="fr-FR" sz="1800" spc="-1" strike="noStrike" baseline="30000">
                <a:solidFill>
                  <a:srgbClr val="7b418e"/>
                </a:solidFill>
                <a:uFill>
                  <a:solidFill>
                    <a:srgbClr val="ffffff"/>
                  </a:solidFill>
                </a:uFill>
                <a:latin typeface="Calibri"/>
                <a:ea typeface="Arial"/>
              </a:rPr>
              <a:t>e</a:t>
            </a:r>
            <a:endParaRPr/>
          </a:p>
        </p:txBody>
      </p:sp>
      <p:sp>
        <p:nvSpPr>
          <p:cNvPr id="187" name="CustomShape 4"/>
          <p:cNvSpPr/>
          <p:nvPr/>
        </p:nvSpPr>
        <p:spPr>
          <a:xfrm>
            <a:off x="1205280" y="1983960"/>
            <a:ext cx="3366720" cy="646560"/>
          </a:xfrm>
          <a:prstGeom prst="roundRect">
            <a:avLst>
              <a:gd name="adj" fmla="val 16667"/>
            </a:avLst>
          </a:prstGeom>
          <a:ln>
            <a:solidFill>
              <a:srgbClr val="f59240"/>
            </a:solidFill>
            <a:round/>
          </a:ln>
          <a:effectLst>
            <a:outerShdw blurRad="40000" dir="5400000" dist="20000" rotWithShape="0">
              <a:srgbClr val="000000">
                <a:alpha val="38000"/>
              </a:srgbClr>
            </a:outerShdw>
          </a:effectLst>
        </p:spPr>
        <p:style>
          <a:lnRef idx="1">
            <a:schemeClr val="accent6"/>
          </a:lnRef>
          <a:fillRef idx="2">
            <a:schemeClr val="accent6"/>
          </a:fillRef>
          <a:effectRef idx="1">
            <a:schemeClr val="accent6"/>
          </a:effectRef>
          <a:fontRef idx="minor"/>
        </p:style>
        <p:txBody>
          <a:bodyPr wrap="none" lIns="90000" rIns="90000" tIns="45000" bIns="45000" anchor="ctr"/>
          <a:p>
            <a:pPr algn="ctr">
              <a:lnSpc>
                <a:spcPct val="100000"/>
              </a:lnSpc>
            </a:pPr>
            <a:r>
              <a:rPr b="1" lang="fr-FR" sz="1800" spc="-1" strike="noStrike">
                <a:solidFill>
                  <a:srgbClr val="7b418e"/>
                </a:solidFill>
                <a:uFill>
                  <a:solidFill>
                    <a:srgbClr val="ffffff"/>
                  </a:solidFill>
                </a:uFill>
                <a:latin typeface="Calibri"/>
                <a:ea typeface="Arial"/>
              </a:rPr>
              <a:t>Cycle 3 - Consolidation</a:t>
            </a:r>
            <a:endParaRPr/>
          </a:p>
          <a:p>
            <a:pPr algn="ctr">
              <a:lnSpc>
                <a:spcPct val="100000"/>
              </a:lnSpc>
            </a:pPr>
            <a:r>
              <a:rPr lang="fr-FR" sz="1800" spc="-1" strike="noStrike">
                <a:solidFill>
                  <a:srgbClr val="7b418e"/>
                </a:solidFill>
                <a:uFill>
                  <a:solidFill>
                    <a:srgbClr val="ffffff"/>
                  </a:solidFill>
                </a:uFill>
                <a:latin typeface="Calibri"/>
                <a:ea typeface="Arial"/>
              </a:rPr>
              <a:t>CM1  -  CM2  -  6</a:t>
            </a:r>
            <a:r>
              <a:rPr lang="fr-FR" sz="1800" spc="-1" strike="noStrike" baseline="30000">
                <a:solidFill>
                  <a:srgbClr val="7b418e"/>
                </a:solidFill>
                <a:uFill>
                  <a:solidFill>
                    <a:srgbClr val="ffffff"/>
                  </a:solidFill>
                </a:uFill>
                <a:latin typeface="Calibri"/>
                <a:ea typeface="Arial"/>
              </a:rPr>
              <a:t>e</a:t>
            </a:r>
            <a:endParaRPr/>
          </a:p>
        </p:txBody>
      </p:sp>
    </p:spTree>
  </p:cSld>
  <p:timing>
    <p:tnLst>
      <p:par>
        <p:cTn id="7" dur="indefinite" restart="never" nodeType="tmRoot">
          <p:childTnLst>
            <p:seq>
              <p:cTn id="8" dur="indefinite" nodeType="mainSeq">
                <p:childTnLst>
                  <p:par>
                    <p:cTn id="9" fill="hold">
                      <p:stCondLst>
                        <p:cond delay="indefinite"/>
                      </p:stCondLst>
                      <p:childTnLst>
                        <p:par>
                          <p:cTn id="10" fill="hold">
                            <p:stCondLst>
                              <p:cond delay="0"/>
                            </p:stCondLst>
                            <p:childTnLst>
                              <p:par>
                                <p:cTn id="11" nodeType="clickEffect" fill="hold" presetClass="entr" presetID="1">
                                  <p:stCondLst>
                                    <p:cond delay="0"/>
                                  </p:stCondLst>
                                  <p:childTnLst>
                                    <p:set>
                                      <p:cBhvr>
                                        <p:cTn id="12" dur="1" fill="hold">
                                          <p:stCondLst>
                                            <p:cond delay="0"/>
                                          </p:stCondLst>
                                        </p:cTn>
                                        <p:tgtEl>
                                          <p:spTgt spid="185">
                                            <p:txEl>
                                              <p:pRg st="783" end="78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nodeType="clickEffect" fill="hold" presetClass="entr" presetID="1">
                                  <p:stCondLst>
                                    <p:cond delay="0"/>
                                  </p:stCondLst>
                                  <p:childTnLst>
                                    <p:set>
                                      <p:cBhvr>
                                        <p:cTn id="16" dur="1" fill="hold">
                                          <p:stCondLst>
                                            <p:cond delay="0"/>
                                          </p:stCondLst>
                                        </p:cTn>
                                        <p:tgtEl>
                                          <p:spTgt spid="185">
                                            <p:txEl>
                                              <p:pRg st="783" end="78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nodeType="clickEffect" fill="hold" presetClass="entr" presetID="1">
                                  <p:stCondLst>
                                    <p:cond delay="0"/>
                                  </p:stCondLst>
                                  <p:childTnLst>
                                    <p:set>
                                      <p:cBhvr>
                                        <p:cTn id="20" dur="1" fill="hold">
                                          <p:stCondLst>
                                            <p:cond delay="0"/>
                                          </p:stCondLst>
                                        </p:cTn>
                                        <p:tgtEl>
                                          <p:spTgt spid="185">
                                            <p:txEl>
                                              <p:pRg st="783" end="783"/>
                                            </p:txEl>
                                          </p:spTgt>
                                        </p:tgtEl>
                                        <p:attrNameLst>
                                          <p:attrName>style.visibility</p:attrName>
                                        </p:attrNameLst>
                                      </p:cBhvr>
                                      <p:to>
                                        <p:strVal val="visible"/>
                                      </p:to>
                                    </p:set>
                                  </p:childTnLst>
                                </p:cTn>
                              </p:par>
                              <p:par>
                                <p:cTn id="21" nodeType="withEffect" fill="hold" presetClass="entr" presetID="1">
                                  <p:stCondLst>
                                    <p:cond delay="0"/>
                                  </p:stCondLst>
                                  <p:childTnLst>
                                    <p:set>
                                      <p:cBhvr>
                                        <p:cTn id="22" dur="1" fill="hold">
                                          <p:stCondLst>
                                            <p:cond delay="0"/>
                                          </p:stCondLst>
                                        </p:cTn>
                                        <p:tgtEl>
                                          <p:spTgt spid="185">
                                            <p:txEl>
                                              <p:pRg st="783" end="78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nodeType="clickEffect" fill="hold" presetClass="entr" presetID="1">
                                  <p:stCondLst>
                                    <p:cond delay="0"/>
                                  </p:stCondLst>
                                  <p:childTnLst>
                                    <p:set>
                                      <p:cBhvr>
                                        <p:cTn id="26" dur="1" fill="hold">
                                          <p:stCondLst>
                                            <p:cond delay="0"/>
                                          </p:stCondLst>
                                        </p:cTn>
                                        <p:tgtEl>
                                          <p:spTgt spid="185">
                                            <p:txEl>
                                              <p:pRg st="783" end="78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nodeType="clickEffect" fill="hold" presetClass="entr" presetID="1">
                                  <p:stCondLst>
                                    <p:cond delay="0"/>
                                  </p:stCondLst>
                                  <p:childTnLst>
                                    <p:set>
                                      <p:cBhvr>
                                        <p:cTn id="30" dur="1" fill="hold">
                                          <p:stCondLst>
                                            <p:cond delay="0"/>
                                          </p:stCondLst>
                                        </p:cTn>
                                        <p:tgtEl>
                                          <p:spTgt spid="185">
                                            <p:txEl>
                                              <p:pRg st="783" end="783"/>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8"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Ce qui sera mis en œuvre à la rentrée 2016</a:t>
            </a:r>
            <a:endParaRPr/>
          </a:p>
        </p:txBody>
      </p:sp>
      <p:sp>
        <p:nvSpPr>
          <p:cNvPr id="189" name="CustomShape 2"/>
          <p:cNvSpPr/>
          <p:nvPr/>
        </p:nvSpPr>
        <p:spPr>
          <a:xfrm>
            <a:off x="1620000" y="1436040"/>
            <a:ext cx="7297200" cy="4754880"/>
          </a:xfrm>
          <a:prstGeom prst="rect">
            <a:avLst/>
          </a:prstGeom>
          <a:noFill/>
          <a:ln>
            <a:noFill/>
          </a:ln>
        </p:spPr>
        <p:style>
          <a:lnRef idx="0"/>
          <a:fillRef idx="0"/>
          <a:effectRef idx="0"/>
          <a:fontRef idx="minor"/>
        </p:style>
        <p:txBody>
          <a:bodyPr lIns="90000" rIns="90000" tIns="45000" bIns="45000"/>
          <a:p>
            <a:pPr marL="343080" indent="-342360" algn="just">
              <a:lnSpc>
                <a:spcPct val="100000"/>
              </a:lnSpc>
              <a:buFont typeface="Arial"/>
              <a:buChar char="•"/>
            </a:pPr>
            <a:r>
              <a:rPr lang="fr-FR" sz="2000" spc="-1" strike="noStrike">
                <a:solidFill>
                  <a:srgbClr val="000000"/>
                </a:solidFill>
                <a:uFill>
                  <a:solidFill>
                    <a:srgbClr val="ffffff"/>
                  </a:solidFill>
                </a:uFill>
                <a:latin typeface="Calibri"/>
                <a:ea typeface="ＭＳ Ｐゴシック"/>
              </a:rPr>
              <a:t>Des </a:t>
            </a:r>
            <a:r>
              <a:rPr b="1" lang="fr-FR" sz="2000" spc="-1" strike="noStrike">
                <a:solidFill>
                  <a:srgbClr val="00b050"/>
                </a:solidFill>
                <a:uFill>
                  <a:solidFill>
                    <a:srgbClr val="ffffff"/>
                  </a:solidFill>
                </a:uFill>
                <a:latin typeface="Calibri"/>
                <a:ea typeface="ＭＳ Ｐゴシック"/>
              </a:rPr>
              <a:t>enseignements de complément</a:t>
            </a:r>
            <a:r>
              <a:rPr lang="fr-FR" sz="2000" spc="-1" strike="noStrike">
                <a:solidFill>
                  <a:srgbClr val="000000"/>
                </a:solidFill>
                <a:uFill>
                  <a:solidFill>
                    <a:srgbClr val="ffffff"/>
                  </a:solidFill>
                </a:uFill>
                <a:latin typeface="Calibri"/>
                <a:ea typeface="ＭＳ Ｐゴシック"/>
              </a:rPr>
              <a:t> se substituent à certaines options.</a:t>
            </a:r>
            <a:endParaRPr/>
          </a:p>
          <a:p>
            <a:pPr algn="just">
              <a:lnSpc>
                <a:spcPct val="100000"/>
              </a:lnSpc>
            </a:pPr>
            <a:r>
              <a:rPr lang="fr-FR" sz="2000" spc="-1" strike="noStrike">
                <a:solidFill>
                  <a:srgbClr val="fac090"/>
                </a:solidFill>
                <a:uFill>
                  <a:solidFill>
                    <a:srgbClr val="ffffff"/>
                  </a:solidFill>
                </a:uFill>
                <a:latin typeface="Arial"/>
                <a:ea typeface="ＭＳ Ｐゴシック"/>
              </a:rPr>
              <a:t> </a:t>
            </a:r>
            <a:endParaRPr/>
          </a:p>
          <a:p>
            <a:pPr marL="343080" indent="-342360" algn="just">
              <a:lnSpc>
                <a:spcPct val="100000"/>
              </a:lnSpc>
              <a:buFont typeface="Arial"/>
              <a:buChar char="•"/>
            </a:pPr>
            <a:r>
              <a:rPr lang="fr-FR" sz="2000" spc="-1" strike="noStrike">
                <a:solidFill>
                  <a:srgbClr val="000000"/>
                </a:solidFill>
                <a:uFill>
                  <a:solidFill>
                    <a:srgbClr val="ffffff"/>
                  </a:solidFill>
                </a:uFill>
                <a:latin typeface="Calibri"/>
                <a:ea typeface="ＭＳ Ｐゴシック"/>
              </a:rPr>
              <a:t>Un enseignement accordant plus d’importance au </a:t>
            </a:r>
            <a:r>
              <a:rPr b="1" lang="fr-FR" sz="2000" spc="-1" strike="noStrike">
                <a:solidFill>
                  <a:srgbClr val="00b050"/>
                </a:solidFill>
                <a:uFill>
                  <a:solidFill>
                    <a:srgbClr val="ffffff"/>
                  </a:solidFill>
                </a:uFill>
                <a:latin typeface="Calibri"/>
                <a:ea typeface="ＭＳ Ｐゴシック"/>
              </a:rPr>
              <a:t>travail en équipe</a:t>
            </a:r>
            <a:r>
              <a:rPr lang="fr-FR" sz="2000" spc="-1" strike="noStrike">
                <a:solidFill>
                  <a:srgbClr val="000000"/>
                </a:solidFill>
                <a:uFill>
                  <a:solidFill>
                    <a:srgbClr val="ffffff"/>
                  </a:solidFill>
                </a:uFill>
                <a:latin typeface="Calibri"/>
                <a:ea typeface="ＭＳ Ｐゴシック"/>
              </a:rPr>
              <a:t> et à la maîtrise de l’</a:t>
            </a:r>
            <a:r>
              <a:rPr b="1" lang="fr-FR" sz="2000" spc="-1" strike="noStrike">
                <a:solidFill>
                  <a:srgbClr val="00b050"/>
                </a:solidFill>
                <a:uFill>
                  <a:solidFill>
                    <a:srgbClr val="ffffff"/>
                  </a:solidFill>
                </a:uFill>
                <a:latin typeface="Calibri"/>
                <a:ea typeface="ＭＳ Ｐゴシック"/>
              </a:rPr>
              <a:t>expression orale</a:t>
            </a:r>
            <a:r>
              <a:rPr lang="fr-FR" sz="2000" spc="-1" strike="noStrike">
                <a:solidFill>
                  <a:srgbClr val="000000"/>
                </a:solidFill>
                <a:uFill>
                  <a:solidFill>
                    <a:srgbClr val="ffffff"/>
                  </a:solidFill>
                </a:uFill>
                <a:latin typeface="Calibri"/>
                <a:ea typeface="ＭＳ Ｐゴシック"/>
              </a:rPr>
              <a:t>.</a:t>
            </a:r>
            <a:endParaRPr/>
          </a:p>
          <a:p>
            <a:pPr algn="just">
              <a:lnSpc>
                <a:spcPct val="100000"/>
              </a:lnSpc>
            </a:pPr>
            <a:endParaRPr/>
          </a:p>
          <a:p>
            <a:pPr marL="343080" indent="-342360" algn="just">
              <a:lnSpc>
                <a:spcPct val="100000"/>
              </a:lnSpc>
              <a:buFont typeface="Arial"/>
              <a:buChar char="•"/>
            </a:pPr>
            <a:r>
              <a:rPr lang="fr-FR" sz="2000" spc="-1" strike="noStrike">
                <a:solidFill>
                  <a:srgbClr val="000000"/>
                </a:solidFill>
                <a:uFill>
                  <a:solidFill>
                    <a:srgbClr val="ffffff"/>
                  </a:solidFill>
                </a:uFill>
                <a:latin typeface="Calibri"/>
                <a:ea typeface="ＭＳ Ｐゴシック"/>
              </a:rPr>
              <a:t>Un développement des </a:t>
            </a:r>
            <a:r>
              <a:rPr b="1" lang="fr-FR" sz="2000" spc="-1" strike="noStrike">
                <a:solidFill>
                  <a:srgbClr val="00b050"/>
                </a:solidFill>
                <a:uFill>
                  <a:solidFill>
                    <a:srgbClr val="ffffff"/>
                  </a:solidFill>
                </a:uFill>
                <a:latin typeface="Calibri"/>
                <a:ea typeface="ＭＳ Ｐゴシック"/>
              </a:rPr>
              <a:t>compétences numériques</a:t>
            </a:r>
            <a:r>
              <a:rPr lang="fr-FR" sz="2000" spc="-1" strike="noStrike">
                <a:solidFill>
                  <a:srgbClr val="000000"/>
                </a:solidFill>
                <a:uFill>
                  <a:solidFill>
                    <a:srgbClr val="ffffff"/>
                  </a:solidFill>
                </a:uFill>
                <a:latin typeface="Calibri"/>
                <a:ea typeface="ＭＳ Ｐゴシック"/>
              </a:rPr>
              <a:t> pour acquérir des </a:t>
            </a:r>
            <a:r>
              <a:rPr b="1" lang="fr-FR" sz="2000" spc="-1" strike="noStrike">
                <a:solidFill>
                  <a:srgbClr val="00b050"/>
                </a:solidFill>
                <a:uFill>
                  <a:solidFill>
                    <a:srgbClr val="ffffff"/>
                  </a:solidFill>
                </a:uFill>
                <a:latin typeface="Calibri"/>
                <a:ea typeface="ＭＳ Ｐゴシック"/>
              </a:rPr>
              <a:t>repères</a:t>
            </a:r>
            <a:r>
              <a:rPr lang="fr-FR" sz="2000" spc="-1" strike="noStrike">
                <a:solidFill>
                  <a:srgbClr val="000000"/>
                </a:solidFill>
                <a:uFill>
                  <a:solidFill>
                    <a:srgbClr val="ffffff"/>
                  </a:solidFill>
                </a:uFill>
                <a:latin typeface="Calibri"/>
                <a:ea typeface="ＭＳ Ｐゴシック"/>
              </a:rPr>
              <a:t> dans un monde de plus en plus informatisé, et travailler son </a:t>
            </a:r>
            <a:r>
              <a:rPr b="1" lang="fr-FR" sz="2000" spc="-1" strike="noStrike">
                <a:solidFill>
                  <a:srgbClr val="00b050"/>
                </a:solidFill>
                <a:uFill>
                  <a:solidFill>
                    <a:srgbClr val="ffffff"/>
                  </a:solidFill>
                </a:uFill>
                <a:latin typeface="Calibri"/>
                <a:ea typeface="ＭＳ Ｐゴシック"/>
              </a:rPr>
              <a:t>esprit critique</a:t>
            </a:r>
            <a:r>
              <a:rPr lang="fr-FR" sz="2000" spc="-1" strike="noStrike">
                <a:solidFill>
                  <a:srgbClr val="000000"/>
                </a:solidFill>
                <a:uFill>
                  <a:solidFill>
                    <a:srgbClr val="ffffff"/>
                  </a:solidFill>
                </a:uFill>
                <a:latin typeface="Calibri"/>
                <a:ea typeface="ＭＳ Ｐゴシック"/>
              </a:rPr>
              <a:t>.</a:t>
            </a:r>
            <a:endParaRPr/>
          </a:p>
          <a:p>
            <a:pPr algn="just">
              <a:lnSpc>
                <a:spcPct val="100000"/>
              </a:lnSpc>
            </a:pPr>
            <a:endParaRPr/>
          </a:p>
          <a:p>
            <a:pPr marL="343080" indent="-342360" algn="just">
              <a:lnSpc>
                <a:spcPct val="100000"/>
              </a:lnSpc>
              <a:buFont typeface="Arial"/>
              <a:buChar char="•"/>
            </a:pPr>
            <a:r>
              <a:rPr lang="fr-FR" sz="2000" spc="-1" strike="noStrike">
                <a:solidFill>
                  <a:srgbClr val="000000"/>
                </a:solidFill>
                <a:uFill>
                  <a:solidFill>
                    <a:srgbClr val="ffffff"/>
                  </a:solidFill>
                </a:uFill>
                <a:latin typeface="Calibri"/>
                <a:ea typeface="ＭＳ Ｐゴシック"/>
              </a:rPr>
              <a:t>Un apprentissage renforcé des </a:t>
            </a:r>
            <a:r>
              <a:rPr b="1" lang="fr-FR" sz="2000" spc="-1" strike="noStrike">
                <a:solidFill>
                  <a:srgbClr val="00b050"/>
                </a:solidFill>
                <a:uFill>
                  <a:solidFill>
                    <a:srgbClr val="ffffff"/>
                  </a:solidFill>
                </a:uFill>
                <a:latin typeface="Calibri"/>
                <a:ea typeface="ＭＳ Ｐゴシック"/>
              </a:rPr>
              <a:t>langues vivantes</a:t>
            </a:r>
            <a:r>
              <a:rPr lang="fr-FR" sz="2000" spc="-1" strike="noStrike">
                <a:solidFill>
                  <a:srgbClr val="000000"/>
                </a:solidFill>
                <a:uFill>
                  <a:solidFill>
                    <a:srgbClr val="ffffff"/>
                  </a:solidFill>
                </a:uFill>
                <a:latin typeface="Calibri"/>
                <a:ea typeface="ＭＳ Ｐゴシック"/>
              </a:rPr>
              <a:t> étrangères ou régionales : la première dès le CP, la deuxième à partir de la 5</a:t>
            </a:r>
            <a:r>
              <a:rPr lang="fr-FR" sz="2000" spc="-1" strike="noStrike" baseline="30000">
                <a:solidFill>
                  <a:srgbClr val="000000"/>
                </a:solidFill>
                <a:uFill>
                  <a:solidFill>
                    <a:srgbClr val="ffffff"/>
                  </a:solidFill>
                </a:uFill>
                <a:latin typeface="Calibri"/>
                <a:ea typeface="ＭＳ Ｐゴシック"/>
              </a:rPr>
              <a:t>e</a:t>
            </a:r>
            <a:r>
              <a:rPr lang="fr-FR" sz="2000" spc="-1" strike="noStrike">
                <a:solidFill>
                  <a:srgbClr val="000000"/>
                </a:solidFill>
                <a:uFill>
                  <a:solidFill>
                    <a:srgbClr val="ffffff"/>
                  </a:solidFill>
                </a:uFill>
                <a:latin typeface="Calibri"/>
                <a:ea typeface="ＭＳ Ｐゴシック"/>
              </a:rPr>
              <a:t> pour tous les élèves.</a:t>
            </a:r>
            <a:endParaRPr/>
          </a:p>
          <a:p>
            <a:pPr algn="just">
              <a:lnSpc>
                <a:spcPct val="100000"/>
              </a:lnSpc>
            </a:pPr>
            <a:endParaRPr/>
          </a:p>
        </p:txBody>
      </p:sp>
      <p:pic>
        <p:nvPicPr>
          <p:cNvPr id="190" name="Image 7" descr=""/>
          <p:cNvPicPr/>
          <p:nvPr/>
        </p:nvPicPr>
        <p:blipFill>
          <a:blip r:embed="rId1"/>
          <a:srcRect l="21757" t="0" r="15263" b="0"/>
          <a:stretch/>
        </p:blipFill>
        <p:spPr>
          <a:xfrm>
            <a:off x="294120" y="2313000"/>
            <a:ext cx="1215360" cy="899280"/>
          </a:xfrm>
          <a:prstGeom prst="rect">
            <a:avLst/>
          </a:prstGeom>
          <a:ln>
            <a:noFill/>
          </a:ln>
        </p:spPr>
      </p:pic>
      <p:pic>
        <p:nvPicPr>
          <p:cNvPr id="191" name="Image 9" descr=""/>
          <p:cNvPicPr/>
          <p:nvPr/>
        </p:nvPicPr>
        <p:blipFill>
          <a:blip r:embed="rId2"/>
          <a:srcRect l="10132" t="0" r="0" b="0"/>
          <a:stretch/>
        </p:blipFill>
        <p:spPr>
          <a:xfrm>
            <a:off x="88920" y="4977360"/>
            <a:ext cx="1420920" cy="899280"/>
          </a:xfrm>
          <a:prstGeom prst="rect">
            <a:avLst/>
          </a:prstGeom>
          <a:ln>
            <a:noFill/>
          </a:ln>
        </p:spPr>
      </p:pic>
      <p:pic>
        <p:nvPicPr>
          <p:cNvPr id="192" name="Picture 3" descr=""/>
          <p:cNvPicPr/>
          <p:nvPr/>
        </p:nvPicPr>
        <p:blipFill>
          <a:blip r:embed="rId3"/>
          <a:srcRect l="10816" t="-105" r="0" b="105"/>
          <a:stretch/>
        </p:blipFill>
        <p:spPr>
          <a:xfrm>
            <a:off x="440280" y="3609000"/>
            <a:ext cx="1069560" cy="899280"/>
          </a:xfrm>
          <a:prstGeom prst="rect">
            <a:avLst/>
          </a:prstGeom>
          <a:ln>
            <a:noFill/>
          </a:ln>
        </p:spPr>
      </p:pic>
      <p:pic>
        <p:nvPicPr>
          <p:cNvPr id="193" name="Picture 2" descr=""/>
          <p:cNvPicPr/>
          <p:nvPr/>
        </p:nvPicPr>
        <p:blipFill>
          <a:blip r:embed="rId4"/>
          <a:stretch/>
        </p:blipFill>
        <p:spPr>
          <a:xfrm>
            <a:off x="486720" y="1197000"/>
            <a:ext cx="1018440" cy="1079280"/>
          </a:xfrm>
          <a:prstGeom prst="rect">
            <a:avLst/>
          </a:prstGeom>
          <a:ln>
            <a:noFill/>
          </a:ln>
        </p:spPr>
      </p:pic>
    </p:spTree>
  </p:cSld>
  <p:timing>
    <p:tnLst>
      <p:par>
        <p:cTn id="31" dur="indefinite" restart="never" nodeType="tmRoot">
          <p:childTnLst>
            <p:seq>
              <p:cTn id="32" dur="indefinite" nodeType="mainSeq">
                <p:childTnLst>
                  <p:par>
                    <p:cTn id="33" fill="hold">
                      <p:stCondLst>
                        <p:cond delay="indefinite"/>
                      </p:stCondLst>
                      <p:childTnLst>
                        <p:par>
                          <p:cTn id="34" fill="hold">
                            <p:stCondLst>
                              <p:cond delay="0"/>
                            </p:stCondLst>
                            <p:childTnLst>
                              <p:par>
                                <p:cTn id="35" nodeType="clickEffect" fill="hold" presetClass="entr" presetID="1">
                                  <p:stCondLst>
                                    <p:cond delay="0"/>
                                  </p:stCondLst>
                                  <p:childTnLst>
                                    <p:set>
                                      <p:cBhvr>
                                        <p:cTn id="36" dur="1" fill="hold">
                                          <p:stCondLst>
                                            <p:cond delay="0"/>
                                          </p:stCondLst>
                                        </p:cTn>
                                        <p:tgtEl>
                                          <p:spTgt spid="189">
                                            <p:txEl>
                                              <p:pRg st="475" end="475"/>
                                            </p:txEl>
                                          </p:spTgt>
                                        </p:tgtEl>
                                        <p:attrNameLst>
                                          <p:attrName>style.visibility</p:attrName>
                                        </p:attrNameLst>
                                      </p:cBhvr>
                                      <p:to>
                                        <p:strVal val="visible"/>
                                      </p:to>
                                    </p:set>
                                  </p:childTnLst>
                                </p:cTn>
                              </p:par>
                              <p:par>
                                <p:cTn id="37" nodeType="withEffect" fill="hold" presetClass="entr" presetID="1">
                                  <p:stCondLst>
                                    <p:cond delay="0"/>
                                  </p:stCondLst>
                                  <p:childTnLst>
                                    <p:set>
                                      <p:cBhvr>
                                        <p:cTn id="38" dur="1" fill="hold">
                                          <p:stCondLst>
                                            <p:cond delay="0"/>
                                          </p:stCondLst>
                                        </p:cTn>
                                        <p:tgtEl>
                                          <p:spTgt spid="189">
                                            <p:txEl>
                                              <p:pRg st="475" end="47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nodeType="clickEffect" fill="hold" presetClass="entr" presetID="1">
                                  <p:stCondLst>
                                    <p:cond delay="0"/>
                                  </p:stCondLst>
                                  <p:childTnLst>
                                    <p:set>
                                      <p:cBhvr>
                                        <p:cTn id="42" dur="1" fill="hold">
                                          <p:stCondLst>
                                            <p:cond delay="0"/>
                                          </p:stCondLst>
                                        </p:cTn>
                                        <p:tgtEl>
                                          <p:spTgt spid="189">
                                            <p:txEl>
                                              <p:pRg st="475" end="47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nodeType="clickEffect" fill="hold" presetClass="entr" presetID="1">
                                  <p:stCondLst>
                                    <p:cond delay="0"/>
                                  </p:stCondLst>
                                  <p:childTnLst>
                                    <p:set>
                                      <p:cBhvr>
                                        <p:cTn id="46" dur="1" fill="hold">
                                          <p:stCondLst>
                                            <p:cond delay="0"/>
                                          </p:stCondLst>
                                        </p:cTn>
                                        <p:tgtEl>
                                          <p:spTgt spid="189">
                                            <p:txEl>
                                              <p:pRg st="475" end="475"/>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4"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Une continuité assurée</a:t>
            </a:r>
            <a:endParaRPr/>
          </a:p>
        </p:txBody>
      </p:sp>
      <p:sp>
        <p:nvSpPr>
          <p:cNvPr id="195" name="CustomShape 2"/>
          <p:cNvSpPr/>
          <p:nvPr/>
        </p:nvSpPr>
        <p:spPr>
          <a:xfrm>
            <a:off x="697680" y="1398240"/>
            <a:ext cx="7704000" cy="3444120"/>
          </a:xfrm>
          <a:prstGeom prst="rect">
            <a:avLst/>
          </a:prstGeom>
          <a:noFill/>
          <a:ln>
            <a:noFill/>
          </a:ln>
        </p:spPr>
        <p:style>
          <a:lnRef idx="0"/>
          <a:fillRef idx="0"/>
          <a:effectRef idx="0"/>
          <a:fontRef idx="minor"/>
        </p:style>
        <p:txBody>
          <a:bodyPr lIns="90000" rIns="90000" tIns="45000" bIns="45000"/>
          <a:p>
            <a:pPr>
              <a:lnSpc>
                <a:spcPct val="100000"/>
              </a:lnSpc>
            </a:pPr>
            <a:r>
              <a:rPr lang="fr-FR" sz="2000" spc="-1" strike="noStrike">
                <a:solidFill>
                  <a:srgbClr val="000000"/>
                </a:solidFill>
                <a:uFill>
                  <a:solidFill>
                    <a:srgbClr val="ffffff"/>
                  </a:solidFill>
                </a:uFill>
                <a:latin typeface="Calibri"/>
                <a:ea typeface="ＭＳ Ｐゴシック"/>
              </a:rPr>
              <a:t>La réforme du collège a un impact très large. Les enseignants, autant que les équipes de direction et de vie scolaire, veilleront à ce que ces changements  ne perturbent pas la scolarité des élèves ayant déjà commencé leur parcours dans le collège.</a:t>
            </a:r>
            <a:endParaRPr/>
          </a:p>
          <a:p>
            <a:pPr>
              <a:lnSpc>
                <a:spcPct val="100000"/>
              </a:lnSpc>
            </a:pPr>
            <a:endParaRPr/>
          </a:p>
          <a:p>
            <a:pPr>
              <a:lnSpc>
                <a:spcPct val="100000"/>
              </a:lnSpc>
            </a:pPr>
            <a:r>
              <a:rPr lang="fr-FR" sz="2000" spc="-1" strike="noStrike">
                <a:solidFill>
                  <a:srgbClr val="000000"/>
                </a:solidFill>
                <a:uFill>
                  <a:solidFill>
                    <a:srgbClr val="ffffff"/>
                  </a:solidFill>
                </a:uFill>
                <a:latin typeface="Calibri"/>
                <a:ea typeface="ＭＳ Ｐゴシック"/>
              </a:rPr>
              <a:t>Cette volonté sera aussi portée au niveau national : des préconisations seront faites pour que les élèves qui entreront l’an prochain en quatrième ou en troisième aient pu aborder l’ensemble des points des programmes du cycle 4, et l’évaluation pour le diplôme national du brevet tiendra compte de la transition dans le collège.</a:t>
            </a:r>
            <a:endParaRPr/>
          </a:p>
          <a:p>
            <a:pPr algn="just">
              <a:lnSpc>
                <a:spcPct val="100000"/>
              </a:lnSpc>
            </a:pPr>
            <a:endParaRPr/>
          </a:p>
        </p:txBody>
      </p:sp>
    </p:spTree>
  </p:cSld>
  <p:timing>
    <p:tnLst>
      <p:par>
        <p:cTn id="47" dur="indefinite" restart="never" nodeType="tmRoot">
          <p:childTnLst>
            <p:seq>
              <p:cTn id="48" dur="indefinite" nodeType="mainSeq">
                <p:childTnLst>
                  <p:par>
                    <p:cTn id="49" fill="hold">
                      <p:stCondLst>
                        <p:cond delay="indefinite"/>
                      </p:stCondLst>
                      <p:childTnLst>
                        <p:par>
                          <p:cTn id="50" fill="hold">
                            <p:stCondLst>
                              <p:cond delay="0"/>
                            </p:stCondLst>
                            <p:childTnLst>
                              <p:par>
                                <p:cTn id="51" nodeType="clickEffect" fill="hold" presetClass="entr" presetID="1">
                                  <p:stCondLst>
                                    <p:cond delay="0"/>
                                  </p:stCondLst>
                                  <p:childTnLst>
                                    <p:set>
                                      <p:cBhvr>
                                        <p:cTn id="52" dur="1" fill="hold">
                                          <p:stCondLst>
                                            <p:cond delay="0"/>
                                          </p:stCondLst>
                                        </p:cTn>
                                        <p:tgtEl>
                                          <p:spTgt spid="195">
                                            <p:txEl>
                                              <p:pRg st="0" end="249"/>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nodeType="clickEffect" fill="hold" presetClass="entr" presetID="1">
                                  <p:stCondLst>
                                    <p:cond delay="0"/>
                                  </p:stCondLst>
                                  <p:childTnLst>
                                    <p:set>
                                      <p:cBhvr>
                                        <p:cTn id="56" dur="1" fill="hold">
                                          <p:stCondLst>
                                            <p:cond delay="0"/>
                                          </p:stCondLst>
                                        </p:cTn>
                                        <p:tgtEl>
                                          <p:spTgt spid="195">
                                            <p:txEl>
                                              <p:pRg st="580" end="580"/>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6" name="CustomShape 1"/>
          <p:cNvSpPr/>
          <p:nvPr/>
        </p:nvSpPr>
        <p:spPr>
          <a:xfrm>
            <a:off x="1416240" y="2595240"/>
            <a:ext cx="2599920" cy="2421000"/>
          </a:xfrm>
          <a:prstGeom prst="ellipse">
            <a:avLst/>
          </a:prstGeom>
          <a:gradFill>
            <a:gsLst>
              <a:gs pos="0">
                <a:schemeClr val="bg1">
                  <a:lumMod val="95000"/>
                </a:schemeClr>
              </a:gs>
              <a:gs pos="50000">
                <a:schemeClr val="bg1">
                  <a:lumMod val="95000"/>
                </a:schemeClr>
              </a:gs>
              <a:gs pos="100000">
                <a:schemeClr val="bg1">
                  <a:lumMod val="85000"/>
                </a:schemeClr>
              </a:gs>
            </a:gsLst>
            <a:lin ang="0"/>
          </a:gradFill>
          <a:ln w="57240">
            <a:noFill/>
          </a:ln>
        </p:spPr>
        <p:style>
          <a:lnRef idx="0"/>
          <a:fillRef idx="0"/>
          <a:effectRef idx="0"/>
          <a:fontRef idx="minor"/>
        </p:style>
      </p:sp>
      <p:sp>
        <p:nvSpPr>
          <p:cNvPr id="197" name="CustomShape 2"/>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Le nouveau socle commun</a:t>
            </a:r>
            <a:endParaRPr/>
          </a:p>
        </p:txBody>
      </p:sp>
      <p:sp>
        <p:nvSpPr>
          <p:cNvPr id="198" name="CustomShape 3"/>
          <p:cNvSpPr/>
          <p:nvPr/>
        </p:nvSpPr>
        <p:spPr>
          <a:xfrm>
            <a:off x="2905560" y="4149000"/>
            <a:ext cx="2221920" cy="894600"/>
          </a:xfrm>
          <a:prstGeom prst="roundRect">
            <a:avLst>
              <a:gd name="adj" fmla="val 16667"/>
            </a:avLst>
          </a:prstGeom>
          <a:solidFill>
            <a:srgbClr val="0094c8"/>
          </a:solidFill>
          <a:ln w="9360">
            <a:noFill/>
          </a:ln>
        </p:spPr>
        <p:style>
          <a:lnRef idx="0"/>
          <a:fillRef idx="0"/>
          <a:effectRef idx="0"/>
          <a:fontRef idx="minor"/>
        </p:style>
        <p:txBody>
          <a:bodyPr lIns="90000" rIns="90000" tIns="45000" bIns="45000" anchor="ctr"/>
          <a:p>
            <a:pPr algn="ctr">
              <a:lnSpc>
                <a:spcPct val="100000"/>
              </a:lnSpc>
            </a:pPr>
            <a:r>
              <a:rPr b="1" lang="fr-FR" sz="1600" spc="-1" strike="noStrike">
                <a:solidFill>
                  <a:srgbClr val="ffffff"/>
                </a:solidFill>
                <a:uFill>
                  <a:solidFill>
                    <a:srgbClr val="ffffff"/>
                  </a:solidFill>
                </a:uFill>
                <a:latin typeface="Calibri"/>
                <a:ea typeface="ＭＳ Ｐゴシック"/>
              </a:rPr>
              <a:t>4. Les systèmes naturels et les systèmes techniques</a:t>
            </a:r>
            <a:endParaRPr/>
          </a:p>
        </p:txBody>
      </p:sp>
      <p:sp>
        <p:nvSpPr>
          <p:cNvPr id="199" name="CustomShape 4"/>
          <p:cNvSpPr/>
          <p:nvPr/>
        </p:nvSpPr>
        <p:spPr>
          <a:xfrm>
            <a:off x="343440" y="4476240"/>
            <a:ext cx="2375640" cy="808920"/>
          </a:xfrm>
          <a:prstGeom prst="roundRect">
            <a:avLst>
              <a:gd name="adj" fmla="val 16667"/>
            </a:avLst>
          </a:prstGeom>
          <a:solidFill>
            <a:srgbClr val="7b418e"/>
          </a:solidFill>
          <a:ln w="9360">
            <a:noFill/>
          </a:ln>
        </p:spPr>
        <p:style>
          <a:lnRef idx="0"/>
          <a:fillRef idx="0"/>
          <a:effectRef idx="0"/>
          <a:fontRef idx="minor"/>
        </p:style>
        <p:txBody>
          <a:bodyPr lIns="90000" rIns="90000" tIns="45000" bIns="45000" anchor="ctr"/>
          <a:p>
            <a:pPr algn="ctr">
              <a:lnSpc>
                <a:spcPct val="100000"/>
              </a:lnSpc>
            </a:pPr>
            <a:r>
              <a:rPr b="1" lang="fr-FR" sz="1600" spc="-1" strike="noStrike">
                <a:solidFill>
                  <a:srgbClr val="ffffff"/>
                </a:solidFill>
                <a:uFill>
                  <a:solidFill>
                    <a:srgbClr val="ffffff"/>
                  </a:solidFill>
                </a:uFill>
                <a:latin typeface="Calibri"/>
                <a:ea typeface="ＭＳ Ｐゴシック"/>
              </a:rPr>
              <a:t>3. La formation de la personne et du citoyen</a:t>
            </a:r>
            <a:endParaRPr/>
          </a:p>
        </p:txBody>
      </p:sp>
      <p:sp>
        <p:nvSpPr>
          <p:cNvPr id="200" name="CustomShape 5"/>
          <p:cNvSpPr/>
          <p:nvPr/>
        </p:nvSpPr>
        <p:spPr>
          <a:xfrm>
            <a:off x="126360" y="3171600"/>
            <a:ext cx="2269440" cy="789840"/>
          </a:xfrm>
          <a:prstGeom prst="roundRect">
            <a:avLst>
              <a:gd name="adj" fmla="val 16667"/>
            </a:avLst>
          </a:prstGeom>
          <a:solidFill>
            <a:srgbClr val="cb8459"/>
          </a:solidFill>
          <a:ln w="9360">
            <a:noFill/>
          </a:ln>
        </p:spPr>
        <p:style>
          <a:lnRef idx="0"/>
          <a:fillRef idx="0"/>
          <a:effectRef idx="0"/>
          <a:fontRef idx="minor"/>
        </p:style>
        <p:txBody>
          <a:bodyPr lIns="90000" rIns="90000" tIns="45000" bIns="45000" anchor="ctr"/>
          <a:p>
            <a:pPr algn="ctr">
              <a:lnSpc>
                <a:spcPct val="100000"/>
              </a:lnSpc>
            </a:pPr>
            <a:r>
              <a:rPr b="1" lang="fr-FR" sz="1600" spc="-1" strike="noStrike">
                <a:solidFill>
                  <a:srgbClr val="ffffff"/>
                </a:solidFill>
                <a:uFill>
                  <a:solidFill>
                    <a:srgbClr val="ffffff"/>
                  </a:solidFill>
                </a:uFill>
                <a:latin typeface="Calibri"/>
                <a:ea typeface="ＭＳ Ｐゴシック"/>
              </a:rPr>
              <a:t>2. Les méthodes et outils pour apprendre</a:t>
            </a:r>
            <a:endParaRPr/>
          </a:p>
        </p:txBody>
      </p:sp>
      <p:sp>
        <p:nvSpPr>
          <p:cNvPr id="201" name="CustomShape 6"/>
          <p:cNvSpPr/>
          <p:nvPr/>
        </p:nvSpPr>
        <p:spPr>
          <a:xfrm>
            <a:off x="3055680" y="2784600"/>
            <a:ext cx="2374200" cy="970920"/>
          </a:xfrm>
          <a:prstGeom prst="roundRect">
            <a:avLst>
              <a:gd name="adj" fmla="val 16667"/>
            </a:avLst>
          </a:prstGeom>
          <a:solidFill>
            <a:srgbClr val="fda403"/>
          </a:solidFill>
          <a:ln w="9360">
            <a:noFill/>
          </a:ln>
        </p:spPr>
        <p:style>
          <a:lnRef idx="0"/>
          <a:fillRef idx="0"/>
          <a:effectRef idx="0"/>
          <a:fontRef idx="minor"/>
        </p:style>
        <p:txBody>
          <a:bodyPr lIns="90000" rIns="90000" tIns="45000" bIns="45000" anchor="ctr"/>
          <a:p>
            <a:r>
              <a:rPr b="1" lang="fr-FR" sz="1600" spc="-1" strike="noStrike">
                <a:solidFill>
                  <a:srgbClr val="ffffff"/>
                </a:solidFill>
                <a:uFill>
                  <a:solidFill>
                    <a:srgbClr val="ffffff"/>
                  </a:solidFill>
                </a:uFill>
                <a:latin typeface="Calibri"/>
                <a:ea typeface="ＭＳ Ｐゴシック"/>
              </a:rPr>
              <a:t>5. Les représentations du monde et </a:t>
            </a:r>
            <a:endParaRPr/>
          </a:p>
          <a:p>
            <a:pPr algn="ctr">
              <a:lnSpc>
                <a:spcPct val="100000"/>
              </a:lnSpc>
            </a:pPr>
            <a:r>
              <a:rPr b="1" lang="fr-FR" sz="1600" spc="-1" strike="noStrike">
                <a:solidFill>
                  <a:srgbClr val="ffffff"/>
                </a:solidFill>
                <a:uFill>
                  <a:solidFill>
                    <a:srgbClr val="ffffff"/>
                  </a:solidFill>
                </a:uFill>
                <a:latin typeface="Calibri"/>
                <a:ea typeface="ＭＳ Ｐゴシック"/>
              </a:rPr>
              <a:t>l’activité humaine</a:t>
            </a:r>
            <a:endParaRPr/>
          </a:p>
        </p:txBody>
      </p:sp>
      <p:sp>
        <p:nvSpPr>
          <p:cNvPr id="202" name="CustomShape 7"/>
          <p:cNvSpPr/>
          <p:nvPr/>
        </p:nvSpPr>
        <p:spPr>
          <a:xfrm>
            <a:off x="770400" y="1981440"/>
            <a:ext cx="2104200" cy="862920"/>
          </a:xfrm>
          <a:prstGeom prst="roundRect">
            <a:avLst>
              <a:gd name="adj" fmla="val 16667"/>
            </a:avLst>
          </a:prstGeom>
          <a:solidFill>
            <a:srgbClr val="00b050"/>
          </a:solidFill>
          <a:ln w="9360">
            <a:noFill/>
          </a:ln>
        </p:spPr>
        <p:style>
          <a:lnRef idx="0"/>
          <a:fillRef idx="0"/>
          <a:effectRef idx="0"/>
          <a:fontRef idx="minor"/>
        </p:style>
        <p:txBody>
          <a:bodyPr lIns="90000" rIns="90000" tIns="45000" bIns="45000" anchor="ctr"/>
          <a:p>
            <a:pPr algn="ctr">
              <a:lnSpc>
                <a:spcPct val="100000"/>
              </a:lnSpc>
            </a:pPr>
            <a:r>
              <a:rPr b="1" lang="fr-FR" sz="1600" spc="-1" strike="noStrike">
                <a:solidFill>
                  <a:srgbClr val="ffffff"/>
                </a:solidFill>
                <a:uFill>
                  <a:solidFill>
                    <a:srgbClr val="ffffff"/>
                  </a:solidFill>
                </a:uFill>
                <a:latin typeface="Calibri"/>
                <a:ea typeface="ＭＳ Ｐゴシック"/>
              </a:rPr>
              <a:t>1. Les langages pour penser et communiquer</a:t>
            </a:r>
            <a:endParaRPr/>
          </a:p>
        </p:txBody>
      </p:sp>
      <p:sp>
        <p:nvSpPr>
          <p:cNvPr id="203" name="CustomShape 8"/>
          <p:cNvSpPr/>
          <p:nvPr/>
        </p:nvSpPr>
        <p:spPr>
          <a:xfrm>
            <a:off x="662040" y="1308240"/>
            <a:ext cx="3945960" cy="394920"/>
          </a:xfrm>
          <a:prstGeom prst="rect">
            <a:avLst/>
          </a:prstGeom>
          <a:noFill/>
          <a:ln>
            <a:noFill/>
          </a:ln>
        </p:spPr>
        <p:style>
          <a:lnRef idx="0"/>
          <a:fillRef idx="0"/>
          <a:effectRef idx="0"/>
          <a:fontRef idx="minor"/>
        </p:style>
        <p:txBody>
          <a:bodyPr lIns="90000" rIns="90000" tIns="45000" bIns="45000"/>
          <a:p>
            <a:pPr marL="343080" indent="-342360">
              <a:lnSpc>
                <a:spcPct val="100000"/>
              </a:lnSpc>
              <a:buClr>
                <a:srgbClr val="e46c0a"/>
              </a:buClr>
              <a:buFont typeface="Wingdings" charset="2"/>
              <a:buChar char=""/>
            </a:pPr>
            <a:r>
              <a:rPr b="1" lang="fr-FR" sz="2000" spc="-1" strike="noStrike">
                <a:solidFill>
                  <a:srgbClr val="e46c0a"/>
                </a:solidFill>
                <a:uFill>
                  <a:solidFill>
                    <a:srgbClr val="ffffff"/>
                  </a:solidFill>
                </a:uFill>
                <a:latin typeface="Arial"/>
                <a:ea typeface="Arial"/>
              </a:rPr>
              <a:t>5 </a:t>
            </a:r>
            <a:r>
              <a:rPr b="1" lang="fr-FR" sz="2000" spc="-1" strike="noStrike">
                <a:solidFill>
                  <a:srgbClr val="7030a0"/>
                </a:solidFill>
                <a:uFill>
                  <a:solidFill>
                    <a:srgbClr val="ffffff"/>
                  </a:solidFill>
                </a:uFill>
                <a:latin typeface="Arial"/>
                <a:ea typeface="Arial"/>
              </a:rPr>
              <a:t>domaines</a:t>
            </a:r>
            <a:r>
              <a:rPr b="1" lang="fr-FR" sz="2000" spc="-1" strike="noStrike">
                <a:solidFill>
                  <a:srgbClr val="e46c0a"/>
                </a:solidFill>
                <a:uFill>
                  <a:solidFill>
                    <a:srgbClr val="ffffff"/>
                  </a:solidFill>
                </a:uFill>
                <a:latin typeface="Arial"/>
                <a:ea typeface="Arial"/>
              </a:rPr>
              <a:t> de formation</a:t>
            </a:r>
            <a:endParaRPr/>
          </a:p>
        </p:txBody>
      </p:sp>
      <p:sp>
        <p:nvSpPr>
          <p:cNvPr id="204" name="CustomShape 9"/>
          <p:cNvSpPr/>
          <p:nvPr/>
        </p:nvSpPr>
        <p:spPr>
          <a:xfrm>
            <a:off x="4662360" y="1308240"/>
            <a:ext cx="4469040" cy="394920"/>
          </a:xfrm>
          <a:prstGeom prst="rect">
            <a:avLst/>
          </a:prstGeom>
          <a:noFill/>
          <a:ln>
            <a:noFill/>
          </a:ln>
        </p:spPr>
        <p:style>
          <a:lnRef idx="0"/>
          <a:fillRef idx="0"/>
          <a:effectRef idx="0"/>
          <a:fontRef idx="minor"/>
        </p:style>
        <p:txBody>
          <a:bodyPr wrap="none" lIns="90000" rIns="90000" tIns="45000" bIns="45000"/>
          <a:p>
            <a:pPr marL="343080" indent="-342360">
              <a:lnSpc>
                <a:spcPct val="100000"/>
              </a:lnSpc>
              <a:buClr>
                <a:srgbClr val="e46c0a"/>
              </a:buClr>
              <a:buFont typeface="Wingdings" charset="2"/>
              <a:buChar char=""/>
            </a:pPr>
            <a:r>
              <a:rPr b="1" lang="fr-FR" sz="2000" spc="-1" strike="noStrike">
                <a:solidFill>
                  <a:srgbClr val="e46c0a"/>
                </a:solidFill>
                <a:uFill>
                  <a:solidFill>
                    <a:srgbClr val="ffffff"/>
                  </a:solidFill>
                </a:uFill>
                <a:latin typeface="Arial"/>
                <a:ea typeface="Arial"/>
              </a:rPr>
              <a:t>Des </a:t>
            </a:r>
            <a:r>
              <a:rPr b="1" lang="fr-FR" sz="2000" spc="-1" strike="noStrike">
                <a:solidFill>
                  <a:srgbClr val="7030a0"/>
                </a:solidFill>
                <a:uFill>
                  <a:solidFill>
                    <a:srgbClr val="ffffff"/>
                  </a:solidFill>
                </a:uFill>
                <a:latin typeface="Arial"/>
                <a:ea typeface="Arial"/>
              </a:rPr>
              <a:t>objectifs</a:t>
            </a:r>
            <a:r>
              <a:rPr b="1" lang="fr-FR" sz="2000" spc="-1" strike="noStrike">
                <a:solidFill>
                  <a:srgbClr val="e46c0a"/>
                </a:solidFill>
                <a:uFill>
                  <a:solidFill>
                    <a:srgbClr val="ffffff"/>
                  </a:solidFill>
                </a:uFill>
                <a:latin typeface="Arial"/>
                <a:ea typeface="Arial"/>
              </a:rPr>
              <a:t> dans chacun d’eux</a:t>
            </a:r>
            <a:endParaRPr/>
          </a:p>
        </p:txBody>
      </p:sp>
      <p:sp>
        <p:nvSpPr>
          <p:cNvPr id="205" name="CustomShape 10"/>
          <p:cNvSpPr/>
          <p:nvPr/>
        </p:nvSpPr>
        <p:spPr>
          <a:xfrm>
            <a:off x="6132600" y="1825920"/>
            <a:ext cx="2879280" cy="908640"/>
          </a:xfrm>
          <a:prstGeom prst="roundRect">
            <a:avLst>
              <a:gd name="adj" fmla="val 16667"/>
            </a:avLst>
          </a:prstGeom>
          <a:noFill/>
          <a:ln w="28440">
            <a:solidFill>
              <a:srgbClr val="00a048"/>
            </a:solidFill>
            <a:round/>
          </a:ln>
        </p:spPr>
        <p:style>
          <a:lnRef idx="0"/>
          <a:fillRef idx="0"/>
          <a:effectRef idx="0"/>
          <a:fontRef idx="minor"/>
        </p:style>
        <p:txBody>
          <a:bodyPr lIns="90000" rIns="90000" tIns="45000" bIns="45000" anchor="ctr"/>
          <a:p>
            <a:r>
              <a:rPr b="1" lang="fr-FR" sz="1600" spc="-1" strike="noStrike">
                <a:solidFill>
                  <a:srgbClr val="00b050"/>
                </a:solidFill>
                <a:uFill>
                  <a:solidFill>
                    <a:srgbClr val="ffffff"/>
                  </a:solidFill>
                </a:uFill>
                <a:latin typeface="Calibri"/>
                <a:ea typeface="ＭＳ Ｐゴシック"/>
              </a:rPr>
              <a:t>Comprendre, s’exprimer</a:t>
            </a:r>
            <a:endParaRPr/>
          </a:p>
          <a:p>
            <a:pPr algn="ctr">
              <a:lnSpc>
                <a:spcPct val="100000"/>
              </a:lnSpc>
            </a:pPr>
            <a:r>
              <a:rPr b="1" lang="fr-FR" sz="1600" spc="-1" strike="noStrike">
                <a:solidFill>
                  <a:srgbClr val="00b050"/>
                </a:solidFill>
                <a:uFill>
                  <a:solidFill>
                    <a:srgbClr val="ffffff"/>
                  </a:solidFill>
                </a:uFill>
                <a:latin typeface="Calibri"/>
                <a:ea typeface="ＭＳ Ｐゴシック"/>
              </a:rPr>
              <a:t>en utilisant la langue française à l’oral et à l’écrit</a:t>
            </a:r>
            <a:endParaRPr/>
          </a:p>
        </p:txBody>
      </p:sp>
      <p:sp>
        <p:nvSpPr>
          <p:cNvPr id="206" name="CustomShape 11"/>
          <p:cNvSpPr/>
          <p:nvPr/>
        </p:nvSpPr>
        <p:spPr>
          <a:xfrm>
            <a:off x="6132600" y="2795400"/>
            <a:ext cx="2879280" cy="1177920"/>
          </a:xfrm>
          <a:prstGeom prst="roundRect">
            <a:avLst>
              <a:gd name="adj" fmla="val 16667"/>
            </a:avLst>
          </a:prstGeom>
          <a:noFill/>
          <a:ln w="28440">
            <a:solidFill>
              <a:srgbClr val="00aa4d"/>
            </a:solidFill>
            <a:round/>
          </a:ln>
        </p:spPr>
        <p:style>
          <a:lnRef idx="0"/>
          <a:fillRef idx="0"/>
          <a:effectRef idx="0"/>
          <a:fontRef idx="minor"/>
        </p:style>
        <p:txBody>
          <a:bodyPr lIns="90000" rIns="90000" tIns="45000" bIns="45000" anchor="ctr"/>
          <a:p>
            <a:pPr algn="ctr">
              <a:lnSpc>
                <a:spcPct val="100000"/>
              </a:lnSpc>
            </a:pPr>
            <a:r>
              <a:rPr b="1" lang="fr-FR" sz="1600" spc="-1" strike="noStrike">
                <a:solidFill>
                  <a:srgbClr val="00b050"/>
                </a:solidFill>
                <a:uFill>
                  <a:solidFill>
                    <a:srgbClr val="ffffff"/>
                  </a:solidFill>
                </a:uFill>
                <a:latin typeface="Calibri"/>
                <a:ea typeface="ＭＳ Ｐゴシック"/>
              </a:rPr>
              <a:t>Comprendre, s’exprimer en utilisant une langue étrangère et, le cas échéant, une langue régionale</a:t>
            </a:r>
            <a:endParaRPr/>
          </a:p>
        </p:txBody>
      </p:sp>
      <p:sp>
        <p:nvSpPr>
          <p:cNvPr id="207" name="CustomShape 12"/>
          <p:cNvSpPr/>
          <p:nvPr/>
        </p:nvSpPr>
        <p:spPr>
          <a:xfrm>
            <a:off x="6132600" y="3899880"/>
            <a:ext cx="2879280" cy="1177920"/>
          </a:xfrm>
          <a:prstGeom prst="roundRect">
            <a:avLst>
              <a:gd name="adj" fmla="val 16667"/>
            </a:avLst>
          </a:prstGeom>
          <a:noFill/>
          <a:ln w="28440">
            <a:solidFill>
              <a:srgbClr val="00b052"/>
            </a:solidFill>
            <a:round/>
          </a:ln>
        </p:spPr>
        <p:style>
          <a:lnRef idx="0"/>
          <a:fillRef idx="0"/>
          <a:effectRef idx="0"/>
          <a:fontRef idx="minor"/>
        </p:style>
        <p:txBody>
          <a:bodyPr lIns="90000" rIns="90000" tIns="45000" bIns="45000" anchor="ctr"/>
          <a:p>
            <a:r>
              <a:rPr b="1" lang="fr-FR" sz="1600" spc="-1" strike="noStrike">
                <a:solidFill>
                  <a:srgbClr val="00b050"/>
                </a:solidFill>
                <a:uFill>
                  <a:solidFill>
                    <a:srgbClr val="ffffff"/>
                  </a:solidFill>
                </a:uFill>
                <a:latin typeface="Calibri"/>
                <a:ea typeface="ＭＳ Ｐゴシック"/>
              </a:rPr>
              <a:t>Comprendre, s’exprimer</a:t>
            </a:r>
            <a:endParaRPr/>
          </a:p>
          <a:p>
            <a:pPr algn="ctr">
              <a:lnSpc>
                <a:spcPct val="100000"/>
              </a:lnSpc>
            </a:pPr>
            <a:r>
              <a:rPr b="1" lang="fr-FR" sz="1600" spc="-1" strike="noStrike">
                <a:solidFill>
                  <a:srgbClr val="00b050"/>
                </a:solidFill>
                <a:uFill>
                  <a:solidFill>
                    <a:srgbClr val="ffffff"/>
                  </a:solidFill>
                </a:uFill>
                <a:latin typeface="Calibri"/>
                <a:ea typeface="ＭＳ Ｐゴシック"/>
              </a:rPr>
              <a:t>en utilisant les langages mathématiques, scientifiques et informatiques</a:t>
            </a:r>
            <a:endParaRPr/>
          </a:p>
        </p:txBody>
      </p:sp>
      <p:sp>
        <p:nvSpPr>
          <p:cNvPr id="208" name="CustomShape 13"/>
          <p:cNvSpPr/>
          <p:nvPr/>
        </p:nvSpPr>
        <p:spPr>
          <a:xfrm>
            <a:off x="6132600" y="5138640"/>
            <a:ext cx="2879280" cy="908640"/>
          </a:xfrm>
          <a:prstGeom prst="roundRect">
            <a:avLst>
              <a:gd name="adj" fmla="val 16667"/>
            </a:avLst>
          </a:prstGeom>
          <a:noFill/>
          <a:ln w="28440">
            <a:solidFill>
              <a:srgbClr val="00be56"/>
            </a:solidFill>
            <a:round/>
          </a:ln>
        </p:spPr>
        <p:style>
          <a:lnRef idx="0"/>
          <a:fillRef idx="0"/>
          <a:effectRef idx="0"/>
          <a:fontRef idx="minor"/>
        </p:style>
        <p:txBody>
          <a:bodyPr lIns="90000" rIns="90000" tIns="45000" bIns="45000" anchor="ctr"/>
          <a:p>
            <a:r>
              <a:rPr b="1" lang="fr-FR" sz="1600" spc="-1" strike="noStrike">
                <a:solidFill>
                  <a:srgbClr val="00b050"/>
                </a:solidFill>
                <a:uFill>
                  <a:solidFill>
                    <a:srgbClr val="ffffff"/>
                  </a:solidFill>
                </a:uFill>
                <a:latin typeface="Calibri"/>
                <a:ea typeface="ＭＳ Ｐゴシック"/>
              </a:rPr>
              <a:t>Comprendre, s’exprimer</a:t>
            </a:r>
            <a:endParaRPr/>
          </a:p>
          <a:p>
            <a:r>
              <a:rPr b="1" lang="fr-FR" sz="1600" spc="-1" strike="noStrike">
                <a:solidFill>
                  <a:srgbClr val="00b050"/>
                </a:solidFill>
                <a:uFill>
                  <a:solidFill>
                    <a:srgbClr val="ffffff"/>
                  </a:solidFill>
                </a:uFill>
                <a:latin typeface="Calibri"/>
                <a:ea typeface="ＭＳ Ｐゴシック"/>
              </a:rPr>
              <a:t>en utilisant les langages</a:t>
            </a:r>
            <a:endParaRPr/>
          </a:p>
          <a:p>
            <a:pPr algn="ctr">
              <a:lnSpc>
                <a:spcPct val="100000"/>
              </a:lnSpc>
            </a:pPr>
            <a:r>
              <a:rPr b="1" lang="fr-FR" sz="1600" spc="-1" strike="noStrike">
                <a:solidFill>
                  <a:srgbClr val="00b050"/>
                </a:solidFill>
                <a:uFill>
                  <a:solidFill>
                    <a:srgbClr val="ffffff"/>
                  </a:solidFill>
                </a:uFill>
                <a:latin typeface="Calibri"/>
                <a:ea typeface="ＭＳ Ｐゴシック"/>
              </a:rPr>
              <a:t>des arts et du corps</a:t>
            </a:r>
            <a:endParaRPr/>
          </a:p>
        </p:txBody>
      </p:sp>
      <p:sp>
        <p:nvSpPr>
          <p:cNvPr id="209" name="CustomShape 14"/>
          <p:cNvSpPr/>
          <p:nvPr/>
        </p:nvSpPr>
        <p:spPr>
          <a:xfrm flipV="1">
            <a:off x="2875320" y="2279880"/>
            <a:ext cx="3256560" cy="131760"/>
          </a:xfrm>
          <a:prstGeom prst="bentConnector3">
            <a:avLst>
              <a:gd name="adj1" fmla="val 87573"/>
            </a:avLst>
          </a:prstGeom>
          <a:noFill/>
          <a:ln w="19080">
            <a:solidFill>
              <a:srgbClr val="00b050"/>
            </a:solidFill>
            <a:round/>
            <a:tailEnd len="med" type="arrow" w="med"/>
          </a:ln>
        </p:spPr>
        <p:style>
          <a:lnRef idx="0"/>
          <a:fillRef idx="0"/>
          <a:effectRef idx="0"/>
          <a:fontRef idx="minor"/>
        </p:style>
      </p:sp>
      <p:sp>
        <p:nvSpPr>
          <p:cNvPr id="210" name="CustomShape 15"/>
          <p:cNvSpPr/>
          <p:nvPr/>
        </p:nvSpPr>
        <p:spPr>
          <a:xfrm>
            <a:off x="2875320" y="2413080"/>
            <a:ext cx="3256560" cy="970920"/>
          </a:xfrm>
          <a:prstGeom prst="bentConnector3">
            <a:avLst>
              <a:gd name="adj1" fmla="val 87573"/>
            </a:avLst>
          </a:prstGeom>
          <a:noFill/>
          <a:ln w="19080">
            <a:solidFill>
              <a:srgbClr val="00b050"/>
            </a:solidFill>
            <a:round/>
            <a:tailEnd len="med" type="arrow" w="med"/>
          </a:ln>
        </p:spPr>
        <p:style>
          <a:lnRef idx="0"/>
          <a:fillRef idx="0"/>
          <a:effectRef idx="0"/>
          <a:fontRef idx="minor"/>
        </p:style>
      </p:sp>
      <p:sp>
        <p:nvSpPr>
          <p:cNvPr id="211" name="CustomShape 16"/>
          <p:cNvSpPr/>
          <p:nvPr/>
        </p:nvSpPr>
        <p:spPr>
          <a:xfrm>
            <a:off x="2875320" y="2413080"/>
            <a:ext cx="3256560" cy="2075040"/>
          </a:xfrm>
          <a:prstGeom prst="bentConnector3">
            <a:avLst>
              <a:gd name="adj1" fmla="val 87573"/>
            </a:avLst>
          </a:prstGeom>
          <a:noFill/>
          <a:ln w="19080">
            <a:solidFill>
              <a:srgbClr val="00b050"/>
            </a:solidFill>
            <a:round/>
            <a:tailEnd len="med" type="arrow" w="med"/>
          </a:ln>
        </p:spPr>
        <p:style>
          <a:lnRef idx="0"/>
          <a:fillRef idx="0"/>
          <a:effectRef idx="0"/>
          <a:fontRef idx="minor"/>
        </p:style>
      </p:sp>
      <p:sp>
        <p:nvSpPr>
          <p:cNvPr id="212" name="CustomShape 17"/>
          <p:cNvSpPr/>
          <p:nvPr/>
        </p:nvSpPr>
        <p:spPr>
          <a:xfrm>
            <a:off x="2875320" y="2413080"/>
            <a:ext cx="3256560" cy="3179160"/>
          </a:xfrm>
          <a:prstGeom prst="bentConnector3">
            <a:avLst>
              <a:gd name="adj1" fmla="val 87573"/>
            </a:avLst>
          </a:prstGeom>
          <a:noFill/>
          <a:ln w="19080">
            <a:solidFill>
              <a:srgbClr val="00b050"/>
            </a:solidFill>
            <a:round/>
            <a:tailEnd len="med" type="arrow" w="med"/>
          </a:ln>
        </p:spPr>
        <p:style>
          <a:lnRef idx="0"/>
          <a:fillRef idx="0"/>
          <a:effectRef idx="0"/>
          <a:fontRef idx="minor"/>
        </p:style>
      </p:sp>
    </p:spTree>
  </p:cSld>
  <p:timing>
    <p:tnLst>
      <p:par>
        <p:cTn id="57" dur="indefinite" restart="never" nodeType="tmRoot">
          <p:childTnLst>
            <p:seq>
              <p:cTn id="58"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3"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Les nouveaux programmes</a:t>
            </a:r>
            <a:endParaRPr/>
          </a:p>
        </p:txBody>
      </p:sp>
      <p:pic>
        <p:nvPicPr>
          <p:cNvPr id="214" name="Image 3" descr=""/>
          <p:cNvPicPr/>
          <p:nvPr/>
        </p:nvPicPr>
        <p:blipFill>
          <a:blip r:embed="rId1"/>
          <a:srcRect l="0" t="0" r="0" b="10436"/>
          <a:stretch/>
        </p:blipFill>
        <p:spPr>
          <a:xfrm>
            <a:off x="6681600" y="260640"/>
            <a:ext cx="1482120" cy="805320"/>
          </a:xfrm>
          <a:prstGeom prst="rect">
            <a:avLst/>
          </a:prstGeom>
          <a:ln>
            <a:noFill/>
          </a:ln>
        </p:spPr>
      </p:pic>
      <p:sp>
        <p:nvSpPr>
          <p:cNvPr id="215" name="CustomShape 2"/>
          <p:cNvSpPr/>
          <p:nvPr/>
        </p:nvSpPr>
        <p:spPr>
          <a:xfrm>
            <a:off x="2555280" y="1549080"/>
            <a:ext cx="5616000" cy="2650320"/>
          </a:xfrm>
          <a:prstGeom prst="rect">
            <a:avLst/>
          </a:prstGeom>
          <a:noFill/>
          <a:ln>
            <a:noFill/>
          </a:ln>
        </p:spPr>
        <p:style>
          <a:lnRef idx="0"/>
          <a:fillRef idx="0"/>
          <a:effectRef idx="0"/>
          <a:fontRef idx="minor"/>
        </p:style>
        <p:txBody>
          <a:bodyPr lIns="90000" rIns="90000" tIns="45000" bIns="45000"/>
          <a:p>
            <a:pPr>
              <a:lnSpc>
                <a:spcPct val="100000"/>
              </a:lnSpc>
            </a:pPr>
            <a:r>
              <a:rPr lang="fr-FR" sz="2400" spc="-1" strike="noStrike">
                <a:solidFill>
                  <a:srgbClr val="000000"/>
                </a:solidFill>
                <a:uFill>
                  <a:solidFill>
                    <a:srgbClr val="ffffff"/>
                  </a:solidFill>
                </a:uFill>
                <a:latin typeface="Calibri"/>
                <a:ea typeface="ＭＳ Ｐゴシック"/>
              </a:rPr>
              <a:t>Les nouveaux programmes déclinent et précisent les compétences du nouveau socle commun.</a:t>
            </a:r>
            <a:endParaRPr/>
          </a:p>
          <a:p>
            <a:pPr>
              <a:lnSpc>
                <a:spcPct val="100000"/>
              </a:lnSpc>
            </a:pPr>
            <a:endParaRPr/>
          </a:p>
          <a:p>
            <a:pPr>
              <a:lnSpc>
                <a:spcPct val="100000"/>
              </a:lnSpc>
            </a:pPr>
            <a:r>
              <a:rPr lang="fr-FR" sz="2400" spc="-1" strike="noStrike">
                <a:solidFill>
                  <a:srgbClr val="000000"/>
                </a:solidFill>
                <a:uFill>
                  <a:solidFill>
                    <a:srgbClr val="ffffff"/>
                  </a:solidFill>
                </a:uFill>
                <a:latin typeface="Calibri"/>
                <a:ea typeface="ＭＳ Ｐゴシック"/>
              </a:rPr>
              <a:t>Comme à l’école primaire, les programmes sont définis par cycle de 3 ans et organisés de façon plus cohérente et progressive.</a:t>
            </a:r>
            <a:endParaRPr/>
          </a:p>
        </p:txBody>
      </p:sp>
      <p:pic>
        <p:nvPicPr>
          <p:cNvPr id="216" name="Picture 2" descr=""/>
          <p:cNvPicPr/>
          <p:nvPr/>
        </p:nvPicPr>
        <p:blipFill>
          <a:blip r:embed="rId2"/>
          <a:stretch/>
        </p:blipFill>
        <p:spPr>
          <a:xfrm>
            <a:off x="600120" y="1628640"/>
            <a:ext cx="1810800" cy="2591280"/>
          </a:xfrm>
          <a:prstGeom prst="rect">
            <a:avLst/>
          </a:prstGeom>
          <a:ln>
            <a:noFill/>
          </a:ln>
        </p:spPr>
      </p:pic>
      <p:sp>
        <p:nvSpPr>
          <p:cNvPr id="217" name="CustomShape 3"/>
          <p:cNvSpPr/>
          <p:nvPr/>
        </p:nvSpPr>
        <p:spPr>
          <a:xfrm>
            <a:off x="755640" y="4540320"/>
            <a:ext cx="7715520" cy="1187280"/>
          </a:xfrm>
          <a:prstGeom prst="rect">
            <a:avLst/>
          </a:prstGeom>
          <a:noFill/>
          <a:ln>
            <a:noFill/>
          </a:ln>
        </p:spPr>
        <p:style>
          <a:lnRef idx="0"/>
          <a:fillRef idx="0"/>
          <a:effectRef idx="0"/>
          <a:fontRef idx="minor"/>
        </p:style>
        <p:txBody>
          <a:bodyPr lIns="90000" rIns="90000" tIns="45000" bIns="45000"/>
          <a:p>
            <a:pPr>
              <a:lnSpc>
                <a:spcPct val="100000"/>
              </a:lnSpc>
            </a:pPr>
            <a:r>
              <a:rPr lang="fr-FR" sz="2400" spc="-1" strike="noStrike">
                <a:solidFill>
                  <a:srgbClr val="000000"/>
                </a:solidFill>
                <a:uFill>
                  <a:solidFill>
                    <a:srgbClr val="ffffff"/>
                  </a:solidFill>
                </a:uFill>
                <a:latin typeface="Calibri"/>
                <a:ea typeface="ＭＳ Ｐゴシック"/>
              </a:rPr>
              <a:t>Dans chaque cycle, les équipes décident d’une progression commune pour faciliter l’acquisition des connaissances et des compétences.</a:t>
            </a:r>
            <a:endParaRPr/>
          </a:p>
        </p:txBody>
      </p:sp>
    </p:spTree>
  </p:cSld>
  <p:timing>
    <p:tnLst>
      <p:par>
        <p:cTn id="59" dur="indefinite" restart="never" nodeType="tmRoot">
          <p:childTnLst>
            <p:seq>
              <p:cTn id="60"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8" name="CustomShape 1"/>
          <p:cNvSpPr/>
          <p:nvPr/>
        </p:nvSpPr>
        <p:spPr>
          <a:xfrm>
            <a:off x="684360" y="163440"/>
            <a:ext cx="7990920" cy="936000"/>
          </a:xfrm>
          <a:prstGeom prst="rect">
            <a:avLst/>
          </a:prstGeom>
          <a:noFill/>
          <a:ln>
            <a:noFill/>
          </a:ln>
        </p:spPr>
        <p:style>
          <a:lnRef idx="0"/>
          <a:fillRef idx="0"/>
          <a:effectRef idx="0"/>
          <a:fontRef idx="minor"/>
        </p:style>
        <p:txBody>
          <a:bodyPr lIns="0" rIns="0" tIns="0" bIns="0" anchor="ctr"/>
          <a:p>
            <a:pPr>
              <a:lnSpc>
                <a:spcPct val="100000"/>
              </a:lnSpc>
            </a:pPr>
            <a:r>
              <a:rPr b="1" lang="fr-FR" sz="2400" spc="-1" strike="noStrike">
                <a:solidFill>
                  <a:srgbClr val="ffffff"/>
                </a:solidFill>
                <a:uFill>
                  <a:solidFill>
                    <a:srgbClr val="ffffff"/>
                  </a:solidFill>
                </a:uFill>
                <a:latin typeface="Calibri"/>
                <a:ea typeface="Arial"/>
              </a:rPr>
              <a:t>L’évaluation des acquis des élèves</a:t>
            </a:r>
            <a:endParaRPr/>
          </a:p>
        </p:txBody>
      </p:sp>
      <p:sp>
        <p:nvSpPr>
          <p:cNvPr id="219" name="CustomShape 2"/>
          <p:cNvSpPr/>
          <p:nvPr/>
        </p:nvSpPr>
        <p:spPr>
          <a:xfrm flipH="1">
            <a:off x="466920" y="3104280"/>
            <a:ext cx="8208360" cy="1614600"/>
          </a:xfrm>
          <a:prstGeom prst="rect">
            <a:avLst/>
          </a:prstGeom>
          <a:gradFill>
            <a:gsLst>
              <a:gs pos="0">
                <a:srgbClr val="ffbe86"/>
              </a:gs>
              <a:gs pos="35000">
                <a:srgbClr val="ffd0aa"/>
              </a:gs>
              <a:gs pos="100000">
                <a:srgbClr val="ffebdb"/>
              </a:gs>
            </a:gsLst>
            <a:lin ang="16200000"/>
          </a:gradFill>
          <a:ln>
            <a:noFill/>
          </a:ln>
          <a:effectLst>
            <a:outerShdw blurRad="40000" dir="5400000" dist="23000" rotWithShape="0">
              <a:srgbClr val="000000">
                <a:alpha val="35000"/>
              </a:srgbClr>
            </a:outerShdw>
          </a:effectLst>
          <a:scene3d>
            <a:camera prst="orthographicFront">
              <a:rot lat="0" lon="0" rev="0"/>
            </a:camera>
            <a:lightRig dir="t" rig="threePt">
              <a:rot lat="0" lon="0" rev="1200000"/>
            </a:lightRig>
          </a:scene3d>
        </p:spPr>
        <p:style>
          <a:lnRef idx="0">
            <a:schemeClr val="accent6"/>
          </a:lnRef>
          <a:fillRef idx="3">
            <a:schemeClr val="accent6"/>
          </a:fillRef>
          <a:effectRef idx="3">
            <a:schemeClr val="accent6"/>
          </a:effectRef>
          <a:fontRef idx="minor"/>
        </p:style>
        <p:txBody>
          <a:bodyPr lIns="90000" rIns="90000" tIns="45000" bIns="45000"/>
          <a:p>
            <a:pPr>
              <a:lnSpc>
                <a:spcPct val="100000"/>
              </a:lnSpc>
            </a:pPr>
            <a:r>
              <a:rPr lang="fr-FR" sz="2000" spc="-1" strike="noStrike">
                <a:solidFill>
                  <a:srgbClr val="000000"/>
                </a:solidFill>
                <a:uFill>
                  <a:solidFill>
                    <a:srgbClr val="ffffff"/>
                  </a:solidFill>
                </a:uFill>
                <a:latin typeface="Calibri"/>
                <a:ea typeface="Arial"/>
              </a:rPr>
              <a:t>Le </a:t>
            </a:r>
            <a:r>
              <a:rPr b="1" lang="fr-FR" sz="2000" spc="-1" strike="noStrike">
                <a:solidFill>
                  <a:srgbClr val="00b050"/>
                </a:solidFill>
                <a:uFill>
                  <a:solidFill>
                    <a:srgbClr val="ffffff"/>
                  </a:solidFill>
                </a:uFill>
                <a:latin typeface="Calibri"/>
                <a:ea typeface="Arial"/>
              </a:rPr>
              <a:t>livret scolaire</a:t>
            </a:r>
            <a:r>
              <a:rPr lang="fr-FR" sz="2000" spc="-1" strike="noStrike">
                <a:solidFill>
                  <a:srgbClr val="000000"/>
                </a:solidFill>
                <a:uFill>
                  <a:solidFill>
                    <a:srgbClr val="ffffff"/>
                  </a:solidFill>
                </a:uFill>
                <a:latin typeface="Calibri"/>
                <a:ea typeface="Arial"/>
              </a:rPr>
              <a:t> de chaque élève l’accompagnera du CP à la 3</a:t>
            </a:r>
            <a:r>
              <a:rPr lang="fr-FR" sz="2000" spc="-1" strike="noStrike" baseline="30000">
                <a:solidFill>
                  <a:srgbClr val="000000"/>
                </a:solidFill>
                <a:uFill>
                  <a:solidFill>
                    <a:srgbClr val="ffffff"/>
                  </a:solidFill>
                </a:uFill>
                <a:latin typeface="Calibri"/>
                <a:ea typeface="Arial"/>
              </a:rPr>
              <a:t>e</a:t>
            </a:r>
            <a:r>
              <a:rPr lang="fr-FR" sz="2000" spc="-1" strike="noStrike">
                <a:solidFill>
                  <a:srgbClr val="000000"/>
                </a:solidFill>
                <a:uFill>
                  <a:solidFill>
                    <a:srgbClr val="ffffff"/>
                  </a:solidFill>
                </a:uFill>
                <a:latin typeface="Calibri"/>
                <a:ea typeface="Arial"/>
              </a:rPr>
              <a:t>, permettant ainsi un </a:t>
            </a:r>
            <a:r>
              <a:rPr b="1" lang="fr-FR" sz="2000" spc="-1" strike="noStrike">
                <a:solidFill>
                  <a:srgbClr val="00b050"/>
                </a:solidFill>
                <a:uFill>
                  <a:solidFill>
                    <a:srgbClr val="ffffff"/>
                  </a:solidFill>
                </a:uFill>
                <a:latin typeface="Calibri"/>
                <a:ea typeface="Arial"/>
              </a:rPr>
              <a:t>suivi des acquis</a:t>
            </a:r>
            <a:r>
              <a:rPr lang="fr-FR" sz="2000" spc="-1" strike="noStrike">
                <a:solidFill>
                  <a:srgbClr val="000000"/>
                </a:solidFill>
                <a:uFill>
                  <a:solidFill>
                    <a:srgbClr val="ffffff"/>
                  </a:solidFill>
                </a:uFill>
                <a:latin typeface="Calibri"/>
                <a:ea typeface="Arial"/>
              </a:rPr>
              <a:t> sur toute la scolarité obligatoire.</a:t>
            </a:r>
            <a:endParaRPr/>
          </a:p>
          <a:p>
            <a:pPr>
              <a:lnSpc>
                <a:spcPct val="100000"/>
              </a:lnSpc>
            </a:pPr>
            <a:r>
              <a:rPr lang="fr-FR" sz="2000" spc="-1" strike="noStrike">
                <a:solidFill>
                  <a:srgbClr val="000000"/>
                </a:solidFill>
                <a:uFill>
                  <a:solidFill>
                    <a:srgbClr val="ffffff"/>
                  </a:solidFill>
                </a:uFill>
                <a:latin typeface="Calibri"/>
                <a:ea typeface="Arial"/>
              </a:rPr>
              <a:t>Il comportera des informations sur les résultats et les progrès de l’élève, les modalités spécifiques d’accompagnement et les projets mis en œuvre dans le cadre des EPI ou des parcours.</a:t>
            </a:r>
            <a:endParaRPr/>
          </a:p>
        </p:txBody>
      </p:sp>
      <p:sp>
        <p:nvSpPr>
          <p:cNvPr id="220" name="CustomShape 3"/>
          <p:cNvSpPr/>
          <p:nvPr/>
        </p:nvSpPr>
        <p:spPr>
          <a:xfrm>
            <a:off x="467640" y="1202760"/>
            <a:ext cx="8200440" cy="1614600"/>
          </a:xfrm>
          <a:prstGeom prst="rect">
            <a:avLst/>
          </a:prstGeom>
          <a:noFill/>
          <a:ln>
            <a:noFill/>
          </a:ln>
        </p:spPr>
        <p:style>
          <a:lnRef idx="0"/>
          <a:fillRef idx="0"/>
          <a:effectRef idx="0"/>
          <a:fontRef idx="minor"/>
        </p:style>
        <p:txBody>
          <a:bodyPr lIns="90000" rIns="90000" tIns="45000" bIns="45000"/>
          <a:p>
            <a:pPr>
              <a:lnSpc>
                <a:spcPct val="100000"/>
              </a:lnSpc>
            </a:pPr>
            <a:r>
              <a:rPr lang="fr-FR" sz="2000" spc="-1" strike="noStrike">
                <a:solidFill>
                  <a:srgbClr val="000000"/>
                </a:solidFill>
                <a:uFill>
                  <a:solidFill>
                    <a:srgbClr val="ffffff"/>
                  </a:solidFill>
                </a:uFill>
                <a:latin typeface="Calibri"/>
                <a:ea typeface="ＭＳ Ｐゴシック"/>
              </a:rPr>
              <a:t>L’objectif principal de l’évaluation est de montrer aux élèves </a:t>
            </a:r>
            <a:r>
              <a:rPr b="1" lang="fr-FR" sz="2000" spc="-1" strike="noStrike">
                <a:solidFill>
                  <a:srgbClr val="00b050"/>
                </a:solidFill>
                <a:uFill>
                  <a:solidFill>
                    <a:srgbClr val="ffffff"/>
                  </a:solidFill>
                </a:uFill>
                <a:latin typeface="Calibri"/>
                <a:ea typeface="ＭＳ Ｐゴシック"/>
              </a:rPr>
              <a:t>ce qu’ils maitrisent déjà</a:t>
            </a:r>
            <a:r>
              <a:rPr lang="fr-FR" sz="2000" spc="-1" strike="noStrike">
                <a:solidFill>
                  <a:srgbClr val="000000"/>
                </a:solidFill>
                <a:uFill>
                  <a:solidFill>
                    <a:srgbClr val="ffffff"/>
                  </a:solidFill>
                </a:uFill>
                <a:latin typeface="Calibri"/>
                <a:ea typeface="ＭＳ Ｐゴシック"/>
              </a:rPr>
              <a:t>, et dans quelle mesure, et </a:t>
            </a:r>
            <a:r>
              <a:rPr b="1" lang="fr-FR" sz="2000" spc="-1" strike="noStrike">
                <a:solidFill>
                  <a:srgbClr val="00b050"/>
                </a:solidFill>
                <a:uFill>
                  <a:solidFill>
                    <a:srgbClr val="ffffff"/>
                  </a:solidFill>
                </a:uFill>
                <a:latin typeface="Calibri"/>
                <a:ea typeface="ＭＳ Ｐゴシック"/>
              </a:rPr>
              <a:t>ce qu’ils doivent encore travailler</a:t>
            </a:r>
            <a:r>
              <a:rPr lang="fr-FR" sz="2000" spc="-1" strike="noStrike">
                <a:solidFill>
                  <a:srgbClr val="000000"/>
                </a:solidFill>
                <a:uFill>
                  <a:solidFill>
                    <a:srgbClr val="ffffff"/>
                  </a:solidFill>
                </a:uFill>
                <a:latin typeface="Calibri"/>
                <a:ea typeface="ＭＳ Ｐゴシック"/>
              </a:rPr>
              <a:t> pour parvenir à une maitrise suffisante des objectifs fixés. Cette évaluation doit donc être </a:t>
            </a:r>
            <a:r>
              <a:rPr b="1" lang="fr-FR" sz="2000" spc="-1" strike="noStrike">
                <a:solidFill>
                  <a:srgbClr val="00b050"/>
                </a:solidFill>
                <a:uFill>
                  <a:solidFill>
                    <a:srgbClr val="ffffff"/>
                  </a:solidFill>
                </a:uFill>
                <a:latin typeface="Calibri"/>
                <a:ea typeface="ＭＳ Ｐゴシック"/>
              </a:rPr>
              <a:t>bienveillante</a:t>
            </a:r>
            <a:r>
              <a:rPr lang="fr-FR" sz="2000" spc="-1" strike="noStrike">
                <a:solidFill>
                  <a:srgbClr val="000000"/>
                </a:solidFill>
                <a:uFill>
                  <a:solidFill>
                    <a:srgbClr val="ffffff"/>
                  </a:solidFill>
                </a:uFill>
                <a:latin typeface="Calibri"/>
                <a:ea typeface="ＭＳ Ｐゴシック"/>
              </a:rPr>
              <a:t> pour faire un état des lieux objectif. Avant de faire un </a:t>
            </a:r>
            <a:r>
              <a:rPr b="1" lang="fr-FR" sz="2000" spc="-1" strike="noStrike">
                <a:solidFill>
                  <a:srgbClr val="00b050"/>
                </a:solidFill>
                <a:uFill>
                  <a:solidFill>
                    <a:srgbClr val="ffffff"/>
                  </a:solidFill>
                </a:uFill>
                <a:latin typeface="Calibri"/>
                <a:ea typeface="ＭＳ Ｐゴシック"/>
              </a:rPr>
              <a:t>bilan</a:t>
            </a:r>
            <a:r>
              <a:rPr lang="fr-FR" sz="2000" spc="-1" strike="noStrike">
                <a:solidFill>
                  <a:srgbClr val="000000"/>
                </a:solidFill>
                <a:uFill>
                  <a:solidFill>
                    <a:srgbClr val="ffffff"/>
                  </a:solidFill>
                </a:uFill>
                <a:latin typeface="Calibri"/>
                <a:ea typeface="ＭＳ Ｐゴシック"/>
              </a:rPr>
              <a:t> des acquis, l’évaluation doit participer à la </a:t>
            </a:r>
            <a:r>
              <a:rPr b="1" lang="fr-FR" sz="2000" spc="-1" strike="noStrike">
                <a:solidFill>
                  <a:srgbClr val="00b050"/>
                </a:solidFill>
                <a:uFill>
                  <a:solidFill>
                    <a:srgbClr val="ffffff"/>
                  </a:solidFill>
                </a:uFill>
                <a:latin typeface="Calibri"/>
                <a:ea typeface="ＭＳ Ｐゴシック"/>
              </a:rPr>
              <a:t>formation</a:t>
            </a:r>
            <a:r>
              <a:rPr lang="fr-FR" sz="2000" spc="-1" strike="noStrike">
                <a:solidFill>
                  <a:srgbClr val="000000"/>
                </a:solidFill>
                <a:uFill>
                  <a:solidFill>
                    <a:srgbClr val="ffffff"/>
                  </a:solidFill>
                </a:uFill>
                <a:latin typeface="Calibri"/>
                <a:ea typeface="ＭＳ Ｐゴシック"/>
              </a:rPr>
              <a:t>.</a:t>
            </a:r>
            <a:endParaRPr/>
          </a:p>
        </p:txBody>
      </p:sp>
      <p:sp>
        <p:nvSpPr>
          <p:cNvPr id="221" name="CustomShape 4"/>
          <p:cNvSpPr/>
          <p:nvPr/>
        </p:nvSpPr>
        <p:spPr>
          <a:xfrm>
            <a:off x="467640" y="5005800"/>
            <a:ext cx="7904880" cy="1004760"/>
          </a:xfrm>
          <a:prstGeom prst="rect">
            <a:avLst/>
          </a:prstGeom>
          <a:noFill/>
          <a:ln>
            <a:noFill/>
          </a:ln>
        </p:spPr>
        <p:style>
          <a:lnRef idx="0"/>
          <a:fillRef idx="0"/>
          <a:effectRef idx="0"/>
          <a:fontRef idx="minor"/>
        </p:style>
        <p:txBody>
          <a:bodyPr lIns="90000" rIns="90000" tIns="45000" bIns="45000"/>
          <a:p>
            <a:pPr>
              <a:lnSpc>
                <a:spcPct val="100000"/>
              </a:lnSpc>
            </a:pPr>
            <a:r>
              <a:rPr lang="fr-FR" sz="2000" spc="-1" strike="noStrike">
                <a:solidFill>
                  <a:srgbClr val="000000"/>
                </a:solidFill>
                <a:uFill>
                  <a:solidFill>
                    <a:srgbClr val="ffffff"/>
                  </a:solidFill>
                </a:uFill>
                <a:latin typeface="Calibri"/>
                <a:ea typeface="ＭＳ Ｐゴシック"/>
              </a:rPr>
              <a:t>À la fin du collège, le </a:t>
            </a:r>
            <a:r>
              <a:rPr b="1" lang="fr-FR" sz="2000" spc="-1" strike="noStrike">
                <a:solidFill>
                  <a:srgbClr val="00b050"/>
                </a:solidFill>
                <a:uFill>
                  <a:solidFill>
                    <a:srgbClr val="ffffff"/>
                  </a:solidFill>
                </a:uFill>
                <a:latin typeface="Calibri"/>
                <a:ea typeface="ＭＳ Ｐゴシック"/>
              </a:rPr>
              <a:t>diplôme national du brevet</a:t>
            </a:r>
            <a:r>
              <a:rPr lang="fr-FR" sz="2000" spc="-1" strike="noStrike">
                <a:solidFill>
                  <a:srgbClr val="000000"/>
                </a:solidFill>
                <a:uFill>
                  <a:solidFill>
                    <a:srgbClr val="ffffff"/>
                  </a:solidFill>
                </a:uFill>
                <a:latin typeface="Calibri"/>
                <a:ea typeface="ＭＳ Ｐゴシック"/>
              </a:rPr>
              <a:t> (DNB) est décerné aux élèves en fonction de leur niveau de maitrise du socle commun et des résultats à un examen en fin d’année de 3</a:t>
            </a:r>
            <a:r>
              <a:rPr lang="fr-FR" sz="2000" spc="-1" strike="noStrike" baseline="30000">
                <a:solidFill>
                  <a:srgbClr val="000000"/>
                </a:solidFill>
                <a:uFill>
                  <a:solidFill>
                    <a:srgbClr val="ffffff"/>
                  </a:solidFill>
                </a:uFill>
                <a:latin typeface="Calibri"/>
                <a:ea typeface="ＭＳ Ｐゴシック"/>
              </a:rPr>
              <a:t>e</a:t>
            </a:r>
            <a:r>
              <a:rPr lang="fr-FR" sz="2000" spc="-1" strike="noStrike">
                <a:solidFill>
                  <a:srgbClr val="000000"/>
                </a:solidFill>
                <a:uFill>
                  <a:solidFill>
                    <a:srgbClr val="ffffff"/>
                  </a:solidFill>
                </a:uFill>
                <a:latin typeface="Calibri"/>
                <a:ea typeface="ＭＳ Ｐゴシック"/>
              </a:rPr>
              <a:t>.</a:t>
            </a:r>
            <a:endParaRPr/>
          </a:p>
        </p:txBody>
      </p:sp>
    </p:spTree>
  </p:cSld>
  <p:timing>
    <p:tnLst>
      <p:par>
        <p:cTn id="61" dur="indefinite" restart="never" nodeType="tmRoot">
          <p:childTnLst>
            <p:seq>
              <p:cTn id="62"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otalTime>7516</TotalTime>
  <Application>LibreOffice/5.0.2.2$Windows_x86 LibreOffice_project/37b43f919e4de5eeaca9b9755ed688758a8251fe</Application>
  <Paragraphs>169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2014-07-08T12:19:38Z</dcterms:created>
  <dc:creator>Utilisateur</dc:creator>
  <dc:language>fr-FR</dc:language>
  <cp:lastPrinted>2016-03-29T15:38:28Z</cp:lastPrinted>
  <dcterms:modified xsi:type="dcterms:W3CDTF">2016-05-19T14:32:33Z</dcterms:modified>
  <cp:revision>447</cp:revision>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16</vt:i4>
  </property>
  <property fmtid="{D5CDD505-2E9C-101B-9397-08002B2CF9AE}" pid="8" name="PresentationFormat">
    <vt:lpwstr>Affichage à l'écran (4:3)</vt:lpwstr>
  </property>
  <property fmtid="{D5CDD505-2E9C-101B-9397-08002B2CF9AE}" pid="9" name="ScaleCrop">
    <vt:bool>0</vt:bool>
  </property>
  <property fmtid="{D5CDD505-2E9C-101B-9397-08002B2CF9AE}" pid="10" name="ShareDoc">
    <vt:bool>0</vt:bool>
  </property>
  <property fmtid="{D5CDD505-2E9C-101B-9397-08002B2CF9AE}" pid="11" name="Slides">
    <vt:i4>16</vt:i4>
  </property>
</Properties>
</file>