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88" d="100"/>
          <a:sy n="88" d="100"/>
        </p:scale>
        <p:origin x="1066" y="62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08/01/2025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sharepoint/v3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525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direction</cp:lastModifiedBy>
  <cp:revision>49</cp:revision>
  <dcterms:created xsi:type="dcterms:W3CDTF">2020-03-05T15:21:24Z</dcterms:created>
  <dcterms:modified xsi:type="dcterms:W3CDTF">2025-01-08T08:05:50Z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